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notesSlides/notesSlide16.xml" ContentType="application/vnd.openxmlformats-officedocument.presentationml.notesSlide+xml"/>
  <Override PartName="/ppt/ink/ink4.xml" ContentType="application/inkml+xml"/>
  <Override PartName="/ppt/slides/slide10.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notesSlides/notesSlide14.xml" ContentType="application/vnd.openxmlformats-officedocument.presentationml.notesSlide+xml"/>
  <Override PartName="/ppt/ink/ink2.xml" ContentType="application/inkml+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Default Extension="emf" ContentType="image/x-emf"/>
  <Override PartName="/ppt/notesSlides/notesSlide17.xml" ContentType="application/vnd.openxmlformats-officedocument.presentationml.notesSlide+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ink/ink3.xml" ContentType="application/inkml+xml"/>
  <Override PartName="/ppt/slides/slide11.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notesSlides/notesSlide13.xml" ContentType="application/vnd.openxmlformats-officedocument.presentationml.notesSlide+xml"/>
  <Override PartName="/ppt/ink/ink1.xml" ContentType="application/inkml+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 id="2147483684" r:id="rId2"/>
  </p:sldMasterIdLst>
  <p:notesMasterIdLst>
    <p:notesMasterId r:id="rId22"/>
  </p:notesMasterIdLst>
  <p:sldIdLst>
    <p:sldId id="288" r:id="rId3"/>
    <p:sldId id="269" r:id="rId4"/>
    <p:sldId id="270" r:id="rId5"/>
    <p:sldId id="271" r:id="rId6"/>
    <p:sldId id="272" r:id="rId7"/>
    <p:sldId id="273" r:id="rId8"/>
    <p:sldId id="274" r:id="rId9"/>
    <p:sldId id="275" r:id="rId10"/>
    <p:sldId id="276" r:id="rId11"/>
    <p:sldId id="277" r:id="rId12"/>
    <p:sldId id="278" r:id="rId13"/>
    <p:sldId id="279" r:id="rId14"/>
    <p:sldId id="280" r:id="rId15"/>
    <p:sldId id="281" r:id="rId16"/>
    <p:sldId id="282" r:id="rId17"/>
    <p:sldId id="283" r:id="rId18"/>
    <p:sldId id="284" r:id="rId19"/>
    <p:sldId id="285" r:id="rId20"/>
    <p:sldId id="286" r:id="rId2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7" d="100"/>
          <a:sy n="77" d="100"/>
        </p:scale>
        <p:origin x="-1092"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ableStyles" Target="tableStyle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notesMaster" Target="notesMasters/notesMaster1.xml"/></Relationships>
</file>

<file path=ppt/ink/ink1.xml><?xml version="1.0" encoding="utf-8"?>
<inkml:ink xmlns:inkml="http://www.w3.org/2003/InkML">
  <inkml:definitions>
    <inkml:context xml:id="ctx0">
      <inkml:inkSource xml:id="inkSrc0">
        <inkml:traceFormat>
          <inkml:channel name="X" type="integer" max="1366" units="cm"/>
          <inkml:channel name="Y" type="integer" max="768" units="cm"/>
        </inkml:traceFormat>
        <inkml:channelProperties>
          <inkml:channelProperty channel="X" name="resolution" value="28.34025" units="1/cm"/>
          <inkml:channelProperty channel="Y" name="resolution" value="28.33948" units="1/cm"/>
        </inkml:channelProperties>
      </inkml:inkSource>
      <inkml:timestamp xml:id="ts0" timeString="2018-07-20T06:18:34.852"/>
    </inkml:context>
    <inkml:brush xml:id="br0">
      <inkml:brushProperty name="width" value="0.05292" units="cm"/>
      <inkml:brushProperty name="height" value="0.05292" units="cm"/>
      <inkml:brushProperty name="color" value="#FF0000"/>
      <inkml:brushProperty name="fitToCurve" value="1"/>
    </inkml:brush>
  </inkml:definitions>
  <inkml:trace contextRef="#ctx0" brushRef="#br0">0 0</inkml:trace>
</inkml:ink>
</file>

<file path=ppt/ink/ink2.xml><?xml version="1.0" encoding="utf-8"?>
<inkml:ink xmlns:inkml="http://www.w3.org/2003/InkML">
  <inkml:definitions>
    <inkml:context xml:id="ctx0">
      <inkml:inkSource xml:id="inkSrc0">
        <inkml:traceFormat>
          <inkml:channel name="X" type="integer" max="1920" units="in"/>
          <inkml:channel name="Y" type="integer" max="1080" units="in"/>
        </inkml:traceFormat>
        <inkml:channelProperties>
          <inkml:channelProperty channel="X" name="resolution" value="102.4" units="1/in"/>
          <inkml:channelProperty channel="Y" name="resolution" value="102.27274" units="1/in"/>
        </inkml:channelProperties>
      </inkml:inkSource>
      <inkml:timestamp xml:id="ts0" timeString="2018-07-20T07:01:24.949"/>
    </inkml:context>
    <inkml:brush xml:id="br0">
      <inkml:brushProperty name="width" value="0.05292" units="cm"/>
      <inkml:brushProperty name="height" value="0.05292" units="cm"/>
      <inkml:brushProperty name="color" value="#FF0000"/>
      <inkml:brushProperty name="fitToCurve" value="1"/>
    </inkml:brush>
  </inkml:definitions>
  <inkml:trace contextRef="#ctx0" brushRef="#br0">0 0,'0'0,"0"0,0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0,14 247,-14-124</inkml:trace>
  <inkml:trace contextRef="#ctx0" brushRef="#br0" timeOffset="1582">475 5118,'0'0,"0"0,0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0,0 248,13-107</inkml:trace>
</inkml:ink>
</file>

<file path=ppt/ink/ink3.xml><?xml version="1.0" encoding="utf-8"?>
<inkml:ink xmlns:inkml="http://www.w3.org/2003/InkML">
  <inkml:definitions>
    <inkml:context xml:id="ctx0">
      <inkml:inkSource xml:id="inkSrc0">
        <inkml:traceFormat>
          <inkml:channel name="X" type="integer" max="1920" units="in"/>
          <inkml:channel name="Y" type="integer" max="1080" units="in"/>
        </inkml:traceFormat>
        <inkml:channelProperties>
          <inkml:channelProperty channel="X" name="resolution" value="102.4" units="1/in"/>
          <inkml:channelProperty channel="Y" name="resolution" value="102.27274" units="1/in"/>
        </inkml:channelProperties>
      </inkml:inkSource>
      <inkml:timestamp xml:id="ts0" timeString="2018-07-20T07:04:18.407"/>
    </inkml:context>
    <inkml:brush xml:id="br0">
      <inkml:brushProperty name="width" value="0.05292" units="cm"/>
      <inkml:brushProperty name="height" value="0.05292" units="cm"/>
      <inkml:brushProperty name="color" value="#FF0000"/>
      <inkml:brushProperty name="fitToCurve" value="1"/>
    </inkml:brush>
  </inkml:definitions>
  <inkml:trace contextRef="#ctx0" brushRef="#br0">0 0,'0'0,"0"0,0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0,39 229,-39-176,0-53,0 0,0 0,-13 53,13-53,0 17,0-17,0 0,0 0,0 0,0 0,13-17,-13-1,13-17,-13 35,26-35,1 17,-14 1,-13 17,39-18,-13 18,13 0,-13 0,1 0,-27 0,26 35,0-17,-26 17,0 0,-26 0,-14 1,-12 16,-13-16,-1-19</inkml:trace>
</inkml:ink>
</file>

<file path=ppt/ink/ink4.xml><?xml version="1.0" encoding="utf-8"?>
<inkml:ink xmlns:inkml="http://www.w3.org/2003/InkML">
  <inkml:definitions>
    <inkml:context xml:id="ctx0">
      <inkml:inkSource xml:id="inkSrc0">
        <inkml:traceFormat>
          <inkml:channel name="X" type="integer" max="1920" units="in"/>
          <inkml:channel name="Y" type="integer" max="1080" units="in"/>
        </inkml:traceFormat>
        <inkml:channelProperties>
          <inkml:channelProperty channel="X" name="resolution" value="102.4" units="1/in"/>
          <inkml:channelProperty channel="Y" name="resolution" value="102.27274" units="1/in"/>
        </inkml:channelProperties>
      </inkml:inkSource>
      <inkml:timestamp xml:id="ts0" timeString="2018-07-20T07:08:21.369"/>
    </inkml:context>
    <inkml:brush xml:id="br0">
      <inkml:brushProperty name="width" value="0.05292" units="cm"/>
      <inkml:brushProperty name="height" value="0.05292" units="cm"/>
      <inkml:brushProperty name="color" value="#FF0000"/>
      <inkml:brushProperty name="fitToCurve" value="1"/>
    </inkml:brush>
  </inkml:definitions>
  <inkml:trace contextRef="#ctx0" brushRef="#br0">0 0,'0'0,"0"0,0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0,132 266,-145-213,0 0,-1 0,1-17,13 17,-13 0,0-17,13-36,0 35,0-35,-13 53,13-53,0 53,13-17,0-18,0 17,-13-35,27 18,-1-1,0-34</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792CD73-B5BF-49E1-9DD8-6D2344BA0787}" type="datetimeFigureOut">
              <a:rPr lang="en-US" smtClean="0"/>
              <a:pPr/>
              <a:t>3/27/2020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950B497-C97E-4939-A0F1-29A409CC9201}" type="slidenum">
              <a:rPr lang="en-US" smtClean="0"/>
              <a:pPr/>
              <a:t>‹#›</a:t>
            </a:fld>
            <a:endParaRPr lang="en-US"/>
          </a:p>
        </p:txBody>
      </p:sp>
    </p:spTree>
    <p:extLst>
      <p:ext uri="{BB962C8B-B14F-4D97-AF65-F5344CB8AC3E}">
        <p14:creationId xmlns:p14="http://schemas.microsoft.com/office/powerpoint/2010/main" xmlns="" val="7262922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2</a:t>
            </a:fld>
            <a:endParaRPr lang="en-US"/>
          </a:p>
        </p:txBody>
      </p:sp>
    </p:spTree>
    <p:extLst>
      <p:ext uri="{BB962C8B-B14F-4D97-AF65-F5344CB8AC3E}">
        <p14:creationId xmlns:p14="http://schemas.microsoft.com/office/powerpoint/2010/main" xmlns="" val="357678224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11</a:t>
            </a:fld>
            <a:endParaRPr lang="en-US"/>
          </a:p>
        </p:txBody>
      </p:sp>
    </p:spTree>
    <p:extLst>
      <p:ext uri="{BB962C8B-B14F-4D97-AF65-F5344CB8AC3E}">
        <p14:creationId xmlns:p14="http://schemas.microsoft.com/office/powerpoint/2010/main" xmlns="" val="357678224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12</a:t>
            </a:fld>
            <a:endParaRPr lang="en-US"/>
          </a:p>
        </p:txBody>
      </p:sp>
    </p:spTree>
    <p:extLst>
      <p:ext uri="{BB962C8B-B14F-4D97-AF65-F5344CB8AC3E}">
        <p14:creationId xmlns:p14="http://schemas.microsoft.com/office/powerpoint/2010/main" xmlns="" val="357678224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13</a:t>
            </a:fld>
            <a:endParaRPr lang="en-US"/>
          </a:p>
        </p:txBody>
      </p:sp>
    </p:spTree>
    <p:extLst>
      <p:ext uri="{BB962C8B-B14F-4D97-AF65-F5344CB8AC3E}">
        <p14:creationId xmlns:p14="http://schemas.microsoft.com/office/powerpoint/2010/main" xmlns="" val="357678224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14</a:t>
            </a:fld>
            <a:endParaRPr lang="en-US"/>
          </a:p>
        </p:txBody>
      </p:sp>
    </p:spTree>
    <p:extLst>
      <p:ext uri="{BB962C8B-B14F-4D97-AF65-F5344CB8AC3E}">
        <p14:creationId xmlns:p14="http://schemas.microsoft.com/office/powerpoint/2010/main" xmlns="" val="357678224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15</a:t>
            </a:fld>
            <a:endParaRPr lang="en-US"/>
          </a:p>
        </p:txBody>
      </p:sp>
    </p:spTree>
    <p:extLst>
      <p:ext uri="{BB962C8B-B14F-4D97-AF65-F5344CB8AC3E}">
        <p14:creationId xmlns:p14="http://schemas.microsoft.com/office/powerpoint/2010/main" xmlns="" val="357678224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16</a:t>
            </a:fld>
            <a:endParaRPr lang="en-US"/>
          </a:p>
        </p:txBody>
      </p:sp>
    </p:spTree>
    <p:extLst>
      <p:ext uri="{BB962C8B-B14F-4D97-AF65-F5344CB8AC3E}">
        <p14:creationId xmlns:p14="http://schemas.microsoft.com/office/powerpoint/2010/main" xmlns="" val="357678224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17</a:t>
            </a:fld>
            <a:endParaRPr lang="en-US"/>
          </a:p>
        </p:txBody>
      </p:sp>
    </p:spTree>
    <p:extLst>
      <p:ext uri="{BB962C8B-B14F-4D97-AF65-F5344CB8AC3E}">
        <p14:creationId xmlns:p14="http://schemas.microsoft.com/office/powerpoint/2010/main" xmlns="" val="357678224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18</a:t>
            </a:fld>
            <a:endParaRPr lang="en-US"/>
          </a:p>
        </p:txBody>
      </p:sp>
    </p:spTree>
    <p:extLst>
      <p:ext uri="{BB962C8B-B14F-4D97-AF65-F5344CB8AC3E}">
        <p14:creationId xmlns:p14="http://schemas.microsoft.com/office/powerpoint/2010/main" xmlns="" val="357678224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19</a:t>
            </a:fld>
            <a:endParaRPr lang="en-US"/>
          </a:p>
        </p:txBody>
      </p:sp>
    </p:spTree>
    <p:extLst>
      <p:ext uri="{BB962C8B-B14F-4D97-AF65-F5344CB8AC3E}">
        <p14:creationId xmlns:p14="http://schemas.microsoft.com/office/powerpoint/2010/main" xmlns="" val="357678224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3</a:t>
            </a:fld>
            <a:endParaRPr lang="en-US"/>
          </a:p>
        </p:txBody>
      </p:sp>
    </p:spTree>
    <p:extLst>
      <p:ext uri="{BB962C8B-B14F-4D97-AF65-F5344CB8AC3E}">
        <p14:creationId xmlns:p14="http://schemas.microsoft.com/office/powerpoint/2010/main" xmlns="" val="357678224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4</a:t>
            </a:fld>
            <a:endParaRPr lang="en-US"/>
          </a:p>
        </p:txBody>
      </p:sp>
    </p:spTree>
    <p:extLst>
      <p:ext uri="{BB962C8B-B14F-4D97-AF65-F5344CB8AC3E}">
        <p14:creationId xmlns:p14="http://schemas.microsoft.com/office/powerpoint/2010/main" xmlns="" val="357678224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5</a:t>
            </a:fld>
            <a:endParaRPr lang="en-US"/>
          </a:p>
        </p:txBody>
      </p:sp>
    </p:spTree>
    <p:extLst>
      <p:ext uri="{BB962C8B-B14F-4D97-AF65-F5344CB8AC3E}">
        <p14:creationId xmlns:p14="http://schemas.microsoft.com/office/powerpoint/2010/main" xmlns="" val="357678224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6</a:t>
            </a:fld>
            <a:endParaRPr lang="en-US"/>
          </a:p>
        </p:txBody>
      </p:sp>
    </p:spTree>
    <p:extLst>
      <p:ext uri="{BB962C8B-B14F-4D97-AF65-F5344CB8AC3E}">
        <p14:creationId xmlns:p14="http://schemas.microsoft.com/office/powerpoint/2010/main" xmlns="" val="357678224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7</a:t>
            </a:fld>
            <a:endParaRPr lang="en-US"/>
          </a:p>
        </p:txBody>
      </p:sp>
    </p:spTree>
    <p:extLst>
      <p:ext uri="{BB962C8B-B14F-4D97-AF65-F5344CB8AC3E}">
        <p14:creationId xmlns:p14="http://schemas.microsoft.com/office/powerpoint/2010/main" xmlns="" val="357678224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8</a:t>
            </a:fld>
            <a:endParaRPr lang="en-US"/>
          </a:p>
        </p:txBody>
      </p:sp>
    </p:spTree>
    <p:extLst>
      <p:ext uri="{BB962C8B-B14F-4D97-AF65-F5344CB8AC3E}">
        <p14:creationId xmlns:p14="http://schemas.microsoft.com/office/powerpoint/2010/main" xmlns="" val="357678224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9</a:t>
            </a:fld>
            <a:endParaRPr lang="en-US"/>
          </a:p>
        </p:txBody>
      </p:sp>
    </p:spTree>
    <p:extLst>
      <p:ext uri="{BB962C8B-B14F-4D97-AF65-F5344CB8AC3E}">
        <p14:creationId xmlns:p14="http://schemas.microsoft.com/office/powerpoint/2010/main" xmlns="" val="357678224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10</a:t>
            </a:fld>
            <a:endParaRPr lang="en-US"/>
          </a:p>
        </p:txBody>
      </p:sp>
    </p:spTree>
    <p:extLst>
      <p:ext uri="{BB962C8B-B14F-4D97-AF65-F5344CB8AC3E}">
        <p14:creationId xmlns:p14="http://schemas.microsoft.com/office/powerpoint/2010/main" xmlns="" val="357678224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4530"/>
            <a:ext cx="6858000" cy="2387600"/>
          </a:xfrm>
        </p:spPr>
        <p:txBody>
          <a:bodyPr anchor="b">
            <a:normAutofit/>
          </a:bodyPr>
          <a:lstStyle>
            <a:lvl1pPr algn="ctr">
              <a:defRPr sz="45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normAutofit/>
          </a:bodyPr>
          <a:lstStyle>
            <a:lvl1pPr marL="0" indent="0" algn="ctr">
              <a:buNone/>
              <a:defRPr sz="1800">
                <a:solidFill>
                  <a:schemeClr val="tx1">
                    <a:lumMod val="75000"/>
                    <a:lumOff val="25000"/>
                  </a:schemeClr>
                </a:solidFill>
              </a:defRPr>
            </a:lvl1pPr>
            <a:lvl2pPr marL="342900" indent="0" algn="ctr">
              <a:buNone/>
              <a:defRPr sz="2100"/>
            </a:lvl2pPr>
            <a:lvl3pPr marL="685800" indent="0" algn="ctr">
              <a:buNone/>
              <a:defRPr sz="1800"/>
            </a:lvl3pPr>
            <a:lvl4pPr marL="1028700" indent="0" algn="ctr">
              <a:buNone/>
              <a:defRPr sz="1500"/>
            </a:lvl4pPr>
            <a:lvl5pPr marL="1371600" indent="0" algn="ctr">
              <a:buNone/>
              <a:defRPr sz="1500"/>
            </a:lvl5pPr>
            <a:lvl6pPr marL="1714500" indent="0" algn="ctr">
              <a:buNone/>
              <a:defRPr sz="1500"/>
            </a:lvl6pPr>
            <a:lvl7pPr marL="2057400" indent="0" algn="ctr">
              <a:buNone/>
              <a:defRPr sz="1500"/>
            </a:lvl7pPr>
            <a:lvl8pPr marL="2400300" indent="0" algn="ctr">
              <a:buNone/>
              <a:defRPr sz="1500"/>
            </a:lvl8pPr>
            <a:lvl9pPr marL="2743200" indent="0" algn="ctr">
              <a:buNone/>
              <a:defRPr sz="15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C8548C2B-ACB3-442F-A029-B79150ADC754}" type="datetime1">
              <a:rPr lang="en-US" smtClean="0"/>
              <a:pPr/>
              <a:t>3/27/2020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A8661F-1CDE-4F7E-AE93-7F9785FD6839}" type="slidenum">
              <a:rPr lang="en-US" smtClean="0"/>
              <a:pPr/>
              <a:t>‹#›</a:t>
            </a:fld>
            <a:endParaRPr lang="en-US"/>
          </a:p>
        </p:txBody>
      </p:sp>
    </p:spTree>
    <p:extLst>
      <p:ext uri="{BB962C8B-B14F-4D97-AF65-F5344CB8AC3E}">
        <p14:creationId xmlns:p14="http://schemas.microsoft.com/office/powerpoint/2010/main" xmlns="" val="3015078376"/>
      </p:ext>
    </p:extLst>
  </p:cSld>
  <p:clrMapOvr>
    <a:masterClrMapping/>
  </p:clrMapOvr>
  <p:transition>
    <p:push/>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93F4A91-1300-492B-A8EA-ED282FE668E6}" type="datetime1">
              <a:rPr lang="en-US" smtClean="0"/>
              <a:pPr/>
              <a:t>3/27/2020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A8661F-1CDE-4F7E-AE93-7F9785FD6839}" type="slidenum">
              <a:rPr lang="en-US" smtClean="0"/>
              <a:pPr/>
              <a:t>‹#›</a:t>
            </a:fld>
            <a:endParaRPr lang="en-US"/>
          </a:p>
        </p:txBody>
      </p:sp>
    </p:spTree>
    <p:extLst>
      <p:ext uri="{BB962C8B-B14F-4D97-AF65-F5344CB8AC3E}">
        <p14:creationId xmlns:p14="http://schemas.microsoft.com/office/powerpoint/2010/main" xmlns="" val="1633446037"/>
      </p:ext>
    </p:extLst>
  </p:cSld>
  <p:clrMapOvr>
    <a:masterClrMapping/>
  </p:clrMapOvr>
  <p:transition>
    <p:push/>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0362"/>
            <a:ext cx="1971675"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28650" y="360363"/>
            <a:ext cx="5800725" cy="5811837"/>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ED19A4F8-7B51-4A28-946B-C3E258076A13}" type="datetime1">
              <a:rPr lang="en-US" smtClean="0"/>
              <a:pPr/>
              <a:t>3/27/2020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A8661F-1CDE-4F7E-AE93-7F9785FD6839}" type="slidenum">
              <a:rPr lang="en-US" smtClean="0"/>
              <a:pPr/>
              <a:t>‹#›</a:t>
            </a:fld>
            <a:endParaRPr lang="en-US"/>
          </a:p>
        </p:txBody>
      </p:sp>
    </p:spTree>
    <p:extLst>
      <p:ext uri="{BB962C8B-B14F-4D97-AF65-F5344CB8AC3E}">
        <p14:creationId xmlns:p14="http://schemas.microsoft.com/office/powerpoint/2010/main" xmlns="" val="410794773"/>
      </p:ext>
    </p:extLst>
  </p:cSld>
  <p:clrMapOvr>
    <a:masterClrMapping/>
  </p:clrMapOvr>
  <p:transition>
    <p:push/>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8548C2B-ACB3-442F-A029-B79150ADC754}" type="datetime1">
              <a:rPr lang="en-US" smtClean="0"/>
              <a:pPr/>
              <a:t>3/27/2020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A8661F-1CDE-4F7E-AE93-7F9785FD6839}" type="slidenum">
              <a:rPr lang="en-US" smtClean="0"/>
              <a:pPr/>
              <a:t>‹#›</a:t>
            </a:fld>
            <a:endParaRPr lang="en-US"/>
          </a:p>
        </p:txBody>
      </p:sp>
    </p:spTree>
  </p:cSld>
  <p:clrMapOvr>
    <a:masterClrMapping/>
  </p:clrMapOvr>
  <p:transition>
    <p:push/>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93DB5C5-31B5-4875-B572-616A9E4E642C}" type="datetime1">
              <a:rPr lang="en-US" smtClean="0"/>
              <a:pPr/>
              <a:t>3/27/2020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A8661F-1CDE-4F7E-AE93-7F9785FD6839}" type="slidenum">
              <a:rPr lang="en-US" smtClean="0"/>
              <a:pPr/>
              <a:t>‹#›</a:t>
            </a:fld>
            <a:endParaRPr lang="en-US"/>
          </a:p>
        </p:txBody>
      </p:sp>
      <p:pic>
        <p:nvPicPr>
          <p:cNvPr id="7" name="Picture 6" descr="300px-COMSATS_Logo.svg.png"/>
          <p:cNvPicPr>
            <a:picLocks noChangeAspect="1"/>
          </p:cNvPicPr>
          <p:nvPr userDrawn="1"/>
        </p:nvPicPr>
        <p:blipFill>
          <a:blip r:embed="rId2" cstate="print"/>
          <a:stretch>
            <a:fillRect/>
          </a:stretch>
        </p:blipFill>
        <p:spPr>
          <a:xfrm>
            <a:off x="7922419" y="736201"/>
            <a:ext cx="584679" cy="584679"/>
          </a:xfrm>
          <a:prstGeom prst="rect">
            <a:avLst/>
          </a:prstGeom>
        </p:spPr>
      </p:pic>
    </p:spTree>
  </p:cSld>
  <p:clrMapOvr>
    <a:masterClrMapping/>
  </p:clrMapOvr>
  <p:transition>
    <p:push/>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95D96CC-9CE3-43E7-80B4-21BCEE326505}" type="datetime1">
              <a:rPr lang="en-US" smtClean="0"/>
              <a:pPr/>
              <a:t>3/27/2020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A8661F-1CDE-4F7E-AE93-7F9785FD6839}" type="slidenum">
              <a:rPr lang="en-US" smtClean="0"/>
              <a:pPr/>
              <a:t>‹#›</a:t>
            </a:fld>
            <a:endParaRPr lang="en-US"/>
          </a:p>
        </p:txBody>
      </p:sp>
    </p:spTree>
  </p:cSld>
  <p:clrMapOvr>
    <a:masterClrMapping/>
  </p:clrMapOvr>
  <p:transition>
    <p:push/>
  </p:transition>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20C0AA4-DBEA-4917-934C-0FA5ECC61F4A}" type="datetime1">
              <a:rPr lang="en-US" smtClean="0"/>
              <a:pPr/>
              <a:t>3/27/2020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8A8661F-1CDE-4F7E-AE93-7F9785FD6839}" type="slidenum">
              <a:rPr lang="en-US" smtClean="0"/>
              <a:pPr/>
              <a:t>‹#›</a:t>
            </a:fld>
            <a:endParaRPr lang="en-US"/>
          </a:p>
        </p:txBody>
      </p:sp>
      <p:pic>
        <p:nvPicPr>
          <p:cNvPr id="8" name="Picture 7" descr="300px-COMSATS_Logo.svg.png"/>
          <p:cNvPicPr>
            <a:picLocks noChangeAspect="1"/>
          </p:cNvPicPr>
          <p:nvPr userDrawn="1"/>
        </p:nvPicPr>
        <p:blipFill>
          <a:blip r:embed="rId2" cstate="print"/>
          <a:stretch>
            <a:fillRect/>
          </a:stretch>
        </p:blipFill>
        <p:spPr>
          <a:xfrm>
            <a:off x="7930671" y="736201"/>
            <a:ext cx="584679" cy="584679"/>
          </a:xfrm>
          <a:prstGeom prst="rect">
            <a:avLst/>
          </a:prstGeom>
        </p:spPr>
      </p:pic>
    </p:spTree>
  </p:cSld>
  <p:clrMapOvr>
    <a:masterClrMapping/>
  </p:clrMapOvr>
  <p:transition>
    <p:push/>
  </p:transition>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127E44A-B1AE-4E2F-8339-C1021A0F8B05}" type="datetime1">
              <a:rPr lang="en-US" smtClean="0"/>
              <a:pPr/>
              <a:t>3/27/2020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8A8661F-1CDE-4F7E-AE93-7F9785FD6839}" type="slidenum">
              <a:rPr lang="en-US" smtClean="0"/>
              <a:pPr/>
              <a:t>‹#›</a:t>
            </a:fld>
            <a:endParaRPr lang="en-US"/>
          </a:p>
        </p:txBody>
      </p:sp>
      <p:pic>
        <p:nvPicPr>
          <p:cNvPr id="10" name="Picture 9" descr="300px-COMSATS_Logo.svg.png"/>
          <p:cNvPicPr>
            <a:picLocks noChangeAspect="1"/>
          </p:cNvPicPr>
          <p:nvPr userDrawn="1"/>
        </p:nvPicPr>
        <p:blipFill>
          <a:blip r:embed="rId2" cstate="print"/>
          <a:stretch>
            <a:fillRect/>
          </a:stretch>
        </p:blipFill>
        <p:spPr>
          <a:xfrm>
            <a:off x="7935866" y="762000"/>
            <a:ext cx="584679" cy="584679"/>
          </a:xfrm>
          <a:prstGeom prst="rect">
            <a:avLst/>
          </a:prstGeom>
        </p:spPr>
      </p:pic>
    </p:spTree>
  </p:cSld>
  <p:clrMapOvr>
    <a:masterClrMapping/>
  </p:clrMapOvr>
  <p:transition>
    <p:push/>
  </p:transition>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371DD5F-4A30-4F52-BC8A-574742379858}" type="datetime1">
              <a:rPr lang="en-US" smtClean="0"/>
              <a:pPr/>
              <a:t>3/27/2020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8A8661F-1CDE-4F7E-AE93-7F9785FD6839}" type="slidenum">
              <a:rPr lang="en-US" smtClean="0"/>
              <a:pPr/>
              <a:t>‹#›</a:t>
            </a:fld>
            <a:endParaRPr lang="en-US"/>
          </a:p>
        </p:txBody>
      </p:sp>
      <p:pic>
        <p:nvPicPr>
          <p:cNvPr id="6" name="Picture 5" descr="300px-COMSATS_Logo.svg.png"/>
          <p:cNvPicPr>
            <a:picLocks noChangeAspect="1"/>
          </p:cNvPicPr>
          <p:nvPr userDrawn="1"/>
        </p:nvPicPr>
        <p:blipFill>
          <a:blip r:embed="rId2" cstate="print"/>
          <a:stretch>
            <a:fillRect/>
          </a:stretch>
        </p:blipFill>
        <p:spPr>
          <a:xfrm>
            <a:off x="7935866" y="762000"/>
            <a:ext cx="584679" cy="584679"/>
          </a:xfrm>
          <a:prstGeom prst="rect">
            <a:avLst/>
          </a:prstGeom>
        </p:spPr>
      </p:pic>
    </p:spTree>
  </p:cSld>
  <p:clrMapOvr>
    <a:masterClrMapping/>
  </p:clrMapOvr>
  <p:transition>
    <p:push/>
  </p:transition>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3DE81CC-E25D-4839-A1D0-A52DC220CDF7}" type="datetime1">
              <a:rPr lang="en-US" smtClean="0"/>
              <a:pPr/>
              <a:t>3/27/2020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8A8661F-1CDE-4F7E-AE93-7F9785FD6839}" type="slidenum">
              <a:rPr lang="en-US" smtClean="0"/>
              <a:pPr/>
              <a:t>‹#›</a:t>
            </a:fld>
            <a:endParaRPr lang="en-US"/>
          </a:p>
        </p:txBody>
      </p:sp>
      <p:pic>
        <p:nvPicPr>
          <p:cNvPr id="5" name="Picture 4" descr="300px-COMSATS_Logo.svg.png"/>
          <p:cNvPicPr>
            <a:picLocks noChangeAspect="1"/>
          </p:cNvPicPr>
          <p:nvPr userDrawn="1"/>
        </p:nvPicPr>
        <p:blipFill>
          <a:blip r:embed="rId2" cstate="print"/>
          <a:stretch>
            <a:fillRect/>
          </a:stretch>
        </p:blipFill>
        <p:spPr>
          <a:xfrm>
            <a:off x="7935866" y="762000"/>
            <a:ext cx="584679" cy="584679"/>
          </a:xfrm>
          <a:prstGeom prst="rect">
            <a:avLst/>
          </a:prstGeom>
        </p:spPr>
      </p:pic>
    </p:spTree>
  </p:cSld>
  <p:clrMapOvr>
    <a:masterClrMapping/>
  </p:clrMapOvr>
  <p:transition>
    <p:push/>
  </p:transition>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F2A6119-C069-4608-8801-B3D4B37EE510}" type="datetime1">
              <a:rPr lang="en-US" smtClean="0"/>
              <a:pPr/>
              <a:t>3/27/2020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8A8661F-1CDE-4F7E-AE93-7F9785FD6839}" type="slidenum">
              <a:rPr lang="en-US" smtClean="0"/>
              <a:pPr/>
              <a:t>‹#›</a:t>
            </a:fld>
            <a:endParaRPr lang="en-US"/>
          </a:p>
        </p:txBody>
      </p:sp>
      <p:pic>
        <p:nvPicPr>
          <p:cNvPr id="8" name="Picture 7" descr="300px-COMSATS_Logo.svg.png"/>
          <p:cNvPicPr>
            <a:picLocks noChangeAspect="1"/>
          </p:cNvPicPr>
          <p:nvPr userDrawn="1"/>
        </p:nvPicPr>
        <p:blipFill>
          <a:blip r:embed="rId2" cstate="print"/>
          <a:stretch>
            <a:fillRect/>
          </a:stretch>
        </p:blipFill>
        <p:spPr>
          <a:xfrm>
            <a:off x="7935153" y="304800"/>
            <a:ext cx="584679" cy="584679"/>
          </a:xfrm>
          <a:prstGeom prst="rect">
            <a:avLst/>
          </a:prstGeom>
        </p:spPr>
      </p:pic>
    </p:spTree>
  </p:cSld>
  <p:clrMapOvr>
    <a:masterClrMapping/>
  </p:clrMapOvr>
  <p:transition>
    <p:push/>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93DB5C5-31B5-4875-B572-616A9E4E642C}" type="datetime1">
              <a:rPr lang="en-US" smtClean="0"/>
              <a:pPr/>
              <a:t>3/27/2020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A8661F-1CDE-4F7E-AE93-7F9785FD6839}" type="slidenum">
              <a:rPr lang="en-US" smtClean="0"/>
              <a:pPr/>
              <a:t>‹#›</a:t>
            </a:fld>
            <a:endParaRPr lang="en-US"/>
          </a:p>
        </p:txBody>
      </p:sp>
    </p:spTree>
    <p:extLst>
      <p:ext uri="{BB962C8B-B14F-4D97-AF65-F5344CB8AC3E}">
        <p14:creationId xmlns:p14="http://schemas.microsoft.com/office/powerpoint/2010/main" xmlns="" val="2097386994"/>
      </p:ext>
    </p:extLst>
  </p:cSld>
  <p:clrMapOvr>
    <a:masterClrMapping/>
  </p:clrMapOvr>
  <p:transition>
    <p:push/>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33301B6-4D24-4523-AFBC-0826CF7B069D}" type="datetime1">
              <a:rPr lang="en-US" smtClean="0"/>
              <a:pPr/>
              <a:t>3/27/2020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8A8661F-1CDE-4F7E-AE93-7F9785FD6839}" type="slidenum">
              <a:rPr lang="en-US" smtClean="0"/>
              <a:pPr/>
              <a:t>‹#›</a:t>
            </a:fld>
            <a:endParaRPr lang="en-US"/>
          </a:p>
        </p:txBody>
      </p:sp>
      <p:pic>
        <p:nvPicPr>
          <p:cNvPr id="8" name="Picture 7" descr="300px-COMSATS_Logo.svg.png"/>
          <p:cNvPicPr>
            <a:picLocks noChangeAspect="1"/>
          </p:cNvPicPr>
          <p:nvPr userDrawn="1"/>
        </p:nvPicPr>
        <p:blipFill>
          <a:blip r:embed="rId2" cstate="print"/>
          <a:stretch>
            <a:fillRect/>
          </a:stretch>
        </p:blipFill>
        <p:spPr>
          <a:xfrm>
            <a:off x="7930671" y="304800"/>
            <a:ext cx="584679" cy="584679"/>
          </a:xfrm>
          <a:prstGeom prst="rect">
            <a:avLst/>
          </a:prstGeom>
        </p:spPr>
      </p:pic>
    </p:spTree>
  </p:cSld>
  <p:clrMapOvr>
    <a:masterClrMapping/>
  </p:clrMapOvr>
  <p:transition>
    <p:push/>
  </p:transition>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93F4A91-1300-492B-A8EA-ED282FE668E6}" type="datetime1">
              <a:rPr lang="en-US" smtClean="0"/>
              <a:pPr/>
              <a:t>3/27/2020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A8661F-1CDE-4F7E-AE93-7F9785FD6839}" type="slidenum">
              <a:rPr lang="en-US" smtClean="0"/>
              <a:pPr/>
              <a:t>‹#›</a:t>
            </a:fld>
            <a:endParaRPr lang="en-US"/>
          </a:p>
        </p:txBody>
      </p:sp>
    </p:spTree>
  </p:cSld>
  <p:clrMapOvr>
    <a:masterClrMapping/>
  </p:clrMapOvr>
  <p:transition>
    <p:push/>
  </p:transition>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D19A4F8-7B51-4A28-946B-C3E258076A13}" type="datetime1">
              <a:rPr lang="en-US" smtClean="0"/>
              <a:pPr/>
              <a:t>3/27/2020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A8661F-1CDE-4F7E-AE93-7F9785FD6839}" type="slidenum">
              <a:rPr lang="en-US" smtClean="0"/>
              <a:pPr/>
              <a:t>‹#›</a:t>
            </a:fld>
            <a:endParaRPr lang="en-US"/>
          </a:p>
        </p:txBody>
      </p:sp>
    </p:spTree>
  </p:cSld>
  <p:clrMapOvr>
    <a:masterClrMapping/>
  </p:clrMapOvr>
  <p:transition>
    <p:push/>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12423"/>
            <a:ext cx="7886700" cy="2851208"/>
          </a:xfrm>
        </p:spPr>
        <p:txBody>
          <a:bodyPr anchor="b">
            <a:normAutofit/>
          </a:bodyPr>
          <a:lstStyle>
            <a:lvl1pPr>
              <a:defRPr sz="4500" b="0"/>
            </a:lvl1pPr>
          </a:lstStyle>
          <a:p>
            <a:r>
              <a:rPr lang="en-US"/>
              <a:t>Click to edit Master title style</a:t>
            </a:r>
            <a:endParaRPr lang="en-US" dirty="0"/>
          </a:p>
        </p:txBody>
      </p:sp>
      <p:sp>
        <p:nvSpPr>
          <p:cNvPr id="3" name="Text Placeholder 2"/>
          <p:cNvSpPr>
            <a:spLocks noGrp="1"/>
          </p:cNvSpPr>
          <p:nvPr>
            <p:ph type="body" idx="1"/>
          </p:nvPr>
        </p:nvSpPr>
        <p:spPr>
          <a:xfrm>
            <a:off x="623888" y="4552634"/>
            <a:ext cx="7886700" cy="1500187"/>
          </a:xfrm>
        </p:spPr>
        <p:txBody>
          <a:bodyPr anchor="t">
            <a:normAutofit/>
          </a:bodyPr>
          <a:lstStyle>
            <a:lvl1pPr marL="0" indent="0">
              <a:buNone/>
              <a:defRPr sz="180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295D96CC-9CE3-43E7-80B4-21BCEE326505}" type="datetime1">
              <a:rPr lang="en-US" smtClean="0"/>
              <a:pPr/>
              <a:t>3/27/2020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A8661F-1CDE-4F7E-AE93-7F9785FD6839}" type="slidenum">
              <a:rPr lang="en-US" smtClean="0"/>
              <a:pPr/>
              <a:t>‹#›</a:t>
            </a:fld>
            <a:endParaRPr lang="en-US"/>
          </a:p>
        </p:txBody>
      </p:sp>
    </p:spTree>
    <p:extLst>
      <p:ext uri="{BB962C8B-B14F-4D97-AF65-F5344CB8AC3E}">
        <p14:creationId xmlns:p14="http://schemas.microsoft.com/office/powerpoint/2010/main" xmlns="" val="3506220032"/>
      </p:ext>
    </p:extLst>
  </p:cSld>
  <p:clrMapOvr>
    <a:masterClrMapping/>
  </p:clrMapOvr>
  <p:transition>
    <p:push/>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33845" y="1828801"/>
            <a:ext cx="3886200" cy="435133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8801"/>
            <a:ext cx="3886200" cy="435133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620C0AA4-DBEA-4917-934C-0FA5ECC61F4A}" type="datetime1">
              <a:rPr lang="en-US" smtClean="0"/>
              <a:pPr/>
              <a:t>3/27/2020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8A8661F-1CDE-4F7E-AE93-7F9785FD6839}" type="slidenum">
              <a:rPr lang="en-US" smtClean="0"/>
              <a:pPr/>
              <a:t>‹#›</a:t>
            </a:fld>
            <a:endParaRPr lang="en-US"/>
          </a:p>
        </p:txBody>
      </p:sp>
      <p:pic>
        <p:nvPicPr>
          <p:cNvPr id="8" name="Picture 7" descr="300px-COMSATS_Logo.svg.png"/>
          <p:cNvPicPr>
            <a:picLocks noChangeAspect="1"/>
          </p:cNvPicPr>
          <p:nvPr userDrawn="1"/>
        </p:nvPicPr>
        <p:blipFill>
          <a:blip r:embed="rId2" cstate="print"/>
          <a:stretch>
            <a:fillRect/>
          </a:stretch>
        </p:blipFill>
        <p:spPr>
          <a:xfrm>
            <a:off x="7930671" y="736201"/>
            <a:ext cx="584679" cy="584679"/>
          </a:xfrm>
          <a:prstGeom prst="rect">
            <a:avLst/>
          </a:prstGeom>
        </p:spPr>
      </p:pic>
    </p:spTree>
    <p:extLst>
      <p:ext uri="{BB962C8B-B14F-4D97-AF65-F5344CB8AC3E}">
        <p14:creationId xmlns:p14="http://schemas.microsoft.com/office/powerpoint/2010/main" xmlns="" val="3172967613"/>
      </p:ext>
    </p:extLst>
  </p:cSld>
  <p:clrMapOvr>
    <a:masterClrMapping/>
  </p:clrMapOvr>
  <p:transition>
    <p:push/>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33845" y="1681851"/>
            <a:ext cx="3867150" cy="825699"/>
          </a:xfrm>
        </p:spPr>
        <p:txBody>
          <a:bodyPr anchor="b">
            <a:normAutofit/>
          </a:bodyPr>
          <a:lstStyle>
            <a:lvl1pPr marL="0" indent="0">
              <a:spcBef>
                <a:spcPts val="0"/>
              </a:spcBef>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p:cNvSpPr>
            <a:spLocks noGrp="1"/>
          </p:cNvSpPr>
          <p:nvPr>
            <p:ph sz="half" idx="2"/>
          </p:nvPr>
        </p:nvSpPr>
        <p:spPr>
          <a:xfrm>
            <a:off x="633845" y="2507551"/>
            <a:ext cx="3867150" cy="368052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851"/>
            <a:ext cx="3886201" cy="825698"/>
          </a:xfrm>
        </p:spPr>
        <p:txBody>
          <a:bodyPr anchor="b"/>
          <a:lstStyle>
            <a:lvl1pPr marL="0" indent="0">
              <a:spcBef>
                <a:spcPts val="0"/>
              </a:spcBef>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p:cNvSpPr>
            <a:spLocks noGrp="1"/>
          </p:cNvSpPr>
          <p:nvPr>
            <p:ph sz="quarter" idx="4"/>
          </p:nvPr>
        </p:nvSpPr>
        <p:spPr>
          <a:xfrm>
            <a:off x="4629150" y="2507551"/>
            <a:ext cx="3886201" cy="368052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6127E44A-B1AE-4E2F-8339-C1021A0F8B05}" type="datetime1">
              <a:rPr lang="en-US" smtClean="0"/>
              <a:pPr/>
              <a:t>3/27/2020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8A8661F-1CDE-4F7E-AE93-7F9785FD6839}" type="slidenum">
              <a:rPr lang="en-US" smtClean="0"/>
              <a:pPr/>
              <a:t>‹#›</a:t>
            </a:fld>
            <a:endParaRPr lang="en-US"/>
          </a:p>
        </p:txBody>
      </p:sp>
      <p:sp>
        <p:nvSpPr>
          <p:cNvPr id="10" name="Title 9"/>
          <p:cNvSpPr>
            <a:spLocks noGrp="1"/>
          </p:cNvSpPr>
          <p:nvPr>
            <p:ph type="title"/>
          </p:nvPr>
        </p:nvSpPr>
        <p:spPr/>
        <p:txBody>
          <a:bodyPr/>
          <a:lstStyle/>
          <a:p>
            <a:r>
              <a:rPr lang="en-US"/>
              <a:t>Click to edit Master title style</a:t>
            </a:r>
            <a:endParaRPr lang="en-US" dirty="0"/>
          </a:p>
        </p:txBody>
      </p:sp>
      <p:pic>
        <p:nvPicPr>
          <p:cNvPr id="11" name="Picture 10" descr="300px-COMSATS_Logo.svg.png"/>
          <p:cNvPicPr>
            <a:picLocks noChangeAspect="1"/>
          </p:cNvPicPr>
          <p:nvPr userDrawn="1"/>
        </p:nvPicPr>
        <p:blipFill>
          <a:blip r:embed="rId2" cstate="print"/>
          <a:stretch>
            <a:fillRect/>
          </a:stretch>
        </p:blipFill>
        <p:spPr>
          <a:xfrm>
            <a:off x="7935866" y="762000"/>
            <a:ext cx="584679" cy="584679"/>
          </a:xfrm>
          <a:prstGeom prst="rect">
            <a:avLst/>
          </a:prstGeom>
        </p:spPr>
      </p:pic>
    </p:spTree>
    <p:extLst>
      <p:ext uri="{BB962C8B-B14F-4D97-AF65-F5344CB8AC3E}">
        <p14:creationId xmlns:p14="http://schemas.microsoft.com/office/powerpoint/2010/main" xmlns="" val="4007886393"/>
      </p:ext>
    </p:extLst>
  </p:cSld>
  <p:clrMapOvr>
    <a:masterClrMapping/>
  </p:clrMapOvr>
  <p:transition>
    <p:push/>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E371DD5F-4A30-4F52-BC8A-574742379858}" type="datetime1">
              <a:rPr lang="en-US" smtClean="0"/>
              <a:pPr/>
              <a:t>3/27/2020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8A8661F-1CDE-4F7E-AE93-7F9785FD6839}" type="slidenum">
              <a:rPr lang="en-US" smtClean="0"/>
              <a:pPr/>
              <a:t>‹#›</a:t>
            </a:fld>
            <a:endParaRPr lang="en-US"/>
          </a:p>
        </p:txBody>
      </p:sp>
      <p:sp>
        <p:nvSpPr>
          <p:cNvPr id="6" name="Title 5"/>
          <p:cNvSpPr>
            <a:spLocks noGrp="1"/>
          </p:cNvSpPr>
          <p:nvPr>
            <p:ph type="title"/>
          </p:nvPr>
        </p:nvSpPr>
        <p:spPr/>
        <p:txBody>
          <a:bodyPr/>
          <a:lstStyle/>
          <a:p>
            <a:r>
              <a:rPr lang="en-US"/>
              <a:t>Click to edit Master title style</a:t>
            </a:r>
          </a:p>
        </p:txBody>
      </p:sp>
      <p:pic>
        <p:nvPicPr>
          <p:cNvPr id="7" name="Picture 6" descr="300px-COMSATS_Logo.svg.png"/>
          <p:cNvPicPr>
            <a:picLocks noChangeAspect="1"/>
          </p:cNvPicPr>
          <p:nvPr userDrawn="1"/>
        </p:nvPicPr>
        <p:blipFill>
          <a:blip r:embed="rId2" cstate="print"/>
          <a:stretch>
            <a:fillRect/>
          </a:stretch>
        </p:blipFill>
        <p:spPr>
          <a:xfrm>
            <a:off x="7935866" y="762000"/>
            <a:ext cx="584679" cy="584679"/>
          </a:xfrm>
          <a:prstGeom prst="rect">
            <a:avLst/>
          </a:prstGeom>
        </p:spPr>
      </p:pic>
    </p:spTree>
    <p:extLst>
      <p:ext uri="{BB962C8B-B14F-4D97-AF65-F5344CB8AC3E}">
        <p14:creationId xmlns:p14="http://schemas.microsoft.com/office/powerpoint/2010/main" xmlns="" val="1642985965"/>
      </p:ext>
    </p:extLst>
  </p:cSld>
  <p:clrMapOvr>
    <a:masterClrMapping/>
  </p:clrMapOvr>
  <p:transition>
    <p:push/>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3DE81CC-E25D-4839-A1D0-A52DC220CDF7}" type="datetime1">
              <a:rPr lang="en-US" smtClean="0"/>
              <a:pPr/>
              <a:t>3/27/2020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8A8661F-1CDE-4F7E-AE93-7F9785FD6839}" type="slidenum">
              <a:rPr lang="en-US" smtClean="0"/>
              <a:pPr/>
              <a:t>‹#›</a:t>
            </a:fld>
            <a:endParaRPr lang="en-US"/>
          </a:p>
        </p:txBody>
      </p:sp>
      <p:pic>
        <p:nvPicPr>
          <p:cNvPr id="5" name="Picture 4" descr="300px-COMSATS_Logo.svg.png"/>
          <p:cNvPicPr>
            <a:picLocks noChangeAspect="1"/>
          </p:cNvPicPr>
          <p:nvPr userDrawn="1"/>
        </p:nvPicPr>
        <p:blipFill>
          <a:blip r:embed="rId2" cstate="print"/>
          <a:stretch>
            <a:fillRect/>
          </a:stretch>
        </p:blipFill>
        <p:spPr>
          <a:xfrm>
            <a:off x="7935866" y="762000"/>
            <a:ext cx="584679" cy="584679"/>
          </a:xfrm>
          <a:prstGeom prst="rect">
            <a:avLst/>
          </a:prstGeom>
        </p:spPr>
      </p:pic>
    </p:spTree>
    <p:extLst>
      <p:ext uri="{BB962C8B-B14F-4D97-AF65-F5344CB8AC3E}">
        <p14:creationId xmlns:p14="http://schemas.microsoft.com/office/powerpoint/2010/main" xmlns="" val="807296366"/>
      </p:ext>
    </p:extLst>
  </p:cSld>
  <p:clrMapOvr>
    <a:masterClrMapping/>
  </p:clrMapOvr>
  <p:transition>
    <p:push/>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936" y="457201"/>
            <a:ext cx="2948940" cy="1600197"/>
          </a:xfrm>
        </p:spPr>
        <p:txBody>
          <a:bodyPr anchor="b">
            <a:normAutofit/>
          </a:bodyPr>
          <a:lstStyle>
            <a:lvl1pPr>
              <a:defRPr sz="2400" b="0"/>
            </a:lvl1pPr>
          </a:lstStyle>
          <a:p>
            <a:r>
              <a:rPr lang="en-US"/>
              <a:t>Click to edit Master title style</a:t>
            </a:r>
            <a:endParaRPr lang="en-US" dirty="0"/>
          </a:p>
        </p:txBody>
      </p:sp>
      <p:sp>
        <p:nvSpPr>
          <p:cNvPr id="3" name="Content Placeholder 2"/>
          <p:cNvSpPr>
            <a:spLocks noGrp="1"/>
          </p:cNvSpPr>
          <p:nvPr>
            <p:ph idx="1"/>
          </p:nvPr>
        </p:nvSpPr>
        <p:spPr>
          <a:xfrm>
            <a:off x="3886200" y="990600"/>
            <a:ext cx="4629150" cy="4876800"/>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30936" y="2057399"/>
            <a:ext cx="2948940" cy="3810001"/>
          </a:xfrm>
        </p:spPr>
        <p:txBody>
          <a:bodyPr>
            <a:normAutofit/>
          </a:bodyPr>
          <a:lstStyle>
            <a:lvl1pPr marL="0" indent="0">
              <a:lnSpc>
                <a:spcPct val="90000"/>
              </a:lnSpc>
              <a:buNone/>
              <a:defRPr sz="12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Edit Master text styles</a:t>
            </a:r>
          </a:p>
        </p:txBody>
      </p:sp>
      <p:sp>
        <p:nvSpPr>
          <p:cNvPr id="5" name="Date Placeholder 4"/>
          <p:cNvSpPr>
            <a:spLocks noGrp="1"/>
          </p:cNvSpPr>
          <p:nvPr>
            <p:ph type="dt" sz="half" idx="10"/>
          </p:nvPr>
        </p:nvSpPr>
        <p:spPr/>
        <p:txBody>
          <a:bodyPr/>
          <a:lstStyle/>
          <a:p>
            <a:fld id="{DF2A6119-C069-4608-8801-B3D4B37EE510}" type="datetime1">
              <a:rPr lang="en-US" smtClean="0"/>
              <a:pPr/>
              <a:t>3/27/2020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8A8661F-1CDE-4F7E-AE93-7F9785FD6839}" type="slidenum">
              <a:rPr lang="en-US" smtClean="0"/>
              <a:pPr/>
              <a:t>‹#›</a:t>
            </a:fld>
            <a:endParaRPr lang="en-US"/>
          </a:p>
        </p:txBody>
      </p:sp>
      <p:pic>
        <p:nvPicPr>
          <p:cNvPr id="8" name="Picture 7" descr="300px-COMSATS_Logo.svg.png"/>
          <p:cNvPicPr>
            <a:picLocks noChangeAspect="1"/>
          </p:cNvPicPr>
          <p:nvPr userDrawn="1"/>
        </p:nvPicPr>
        <p:blipFill>
          <a:blip r:embed="rId2" cstate="print"/>
          <a:stretch>
            <a:fillRect/>
          </a:stretch>
        </p:blipFill>
        <p:spPr>
          <a:xfrm>
            <a:off x="7935153" y="304800"/>
            <a:ext cx="584679" cy="584679"/>
          </a:xfrm>
          <a:prstGeom prst="rect">
            <a:avLst/>
          </a:prstGeom>
        </p:spPr>
      </p:pic>
    </p:spTree>
    <p:extLst>
      <p:ext uri="{BB962C8B-B14F-4D97-AF65-F5344CB8AC3E}">
        <p14:creationId xmlns:p14="http://schemas.microsoft.com/office/powerpoint/2010/main" xmlns="" val="1798697985"/>
      </p:ext>
    </p:extLst>
  </p:cSld>
  <p:clrMapOvr>
    <a:masterClrMapping/>
  </p:clrMapOvr>
  <p:transition>
    <p:push/>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936" y="457200"/>
            <a:ext cx="2948940" cy="1600200"/>
          </a:xfrm>
        </p:spPr>
        <p:txBody>
          <a:bodyPr anchor="b">
            <a:normAutofit/>
          </a:bodyPr>
          <a:lstStyle>
            <a:lvl1pPr>
              <a:defRPr sz="2400" b="0"/>
            </a:lvl1pPr>
          </a:lstStyle>
          <a:p>
            <a:r>
              <a:rPr lang="en-US"/>
              <a:t>Click to edit Master title style</a:t>
            </a:r>
            <a:endParaRPr lang="en-US" dirty="0"/>
          </a:p>
        </p:txBody>
      </p:sp>
      <p:sp>
        <p:nvSpPr>
          <p:cNvPr id="3" name="Picture Placeholder 2"/>
          <p:cNvSpPr>
            <a:spLocks noGrp="1"/>
          </p:cNvSpPr>
          <p:nvPr>
            <p:ph type="pic" idx="1"/>
          </p:nvPr>
        </p:nvSpPr>
        <p:spPr>
          <a:xfrm>
            <a:off x="3886200" y="990600"/>
            <a:ext cx="4629150" cy="487680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en-US" dirty="0"/>
          </a:p>
        </p:txBody>
      </p:sp>
      <p:sp>
        <p:nvSpPr>
          <p:cNvPr id="4" name="Text Placeholder 3"/>
          <p:cNvSpPr>
            <a:spLocks noGrp="1"/>
          </p:cNvSpPr>
          <p:nvPr>
            <p:ph type="body" sz="half" idx="2"/>
          </p:nvPr>
        </p:nvSpPr>
        <p:spPr>
          <a:xfrm>
            <a:off x="630936" y="2057400"/>
            <a:ext cx="2948940" cy="3810000"/>
          </a:xfrm>
        </p:spPr>
        <p:txBody>
          <a:bodyPr>
            <a:normAutofit/>
          </a:bodyPr>
          <a:lstStyle>
            <a:lvl1pPr marL="0" indent="0">
              <a:lnSpc>
                <a:spcPct val="90000"/>
              </a:lnSpc>
              <a:buNone/>
              <a:defRPr sz="12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Edit Master text styles</a:t>
            </a:r>
          </a:p>
        </p:txBody>
      </p:sp>
      <p:sp>
        <p:nvSpPr>
          <p:cNvPr id="5" name="Date Placeholder 4"/>
          <p:cNvSpPr>
            <a:spLocks noGrp="1"/>
          </p:cNvSpPr>
          <p:nvPr>
            <p:ph type="dt" sz="half" idx="10"/>
          </p:nvPr>
        </p:nvSpPr>
        <p:spPr/>
        <p:txBody>
          <a:bodyPr/>
          <a:lstStyle/>
          <a:p>
            <a:fld id="{833301B6-4D24-4523-AFBC-0826CF7B069D}" type="datetime1">
              <a:rPr lang="en-US" smtClean="0"/>
              <a:pPr/>
              <a:t>3/27/2020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8A8661F-1CDE-4F7E-AE93-7F9785FD6839}" type="slidenum">
              <a:rPr lang="en-US" smtClean="0"/>
              <a:pPr/>
              <a:t>‹#›</a:t>
            </a:fld>
            <a:endParaRPr lang="en-US"/>
          </a:p>
        </p:txBody>
      </p:sp>
      <p:pic>
        <p:nvPicPr>
          <p:cNvPr id="8" name="Picture 7" descr="300px-COMSATS_Logo.svg.png"/>
          <p:cNvPicPr>
            <a:picLocks noChangeAspect="1"/>
          </p:cNvPicPr>
          <p:nvPr userDrawn="1"/>
        </p:nvPicPr>
        <p:blipFill>
          <a:blip r:embed="rId2" cstate="print"/>
          <a:stretch>
            <a:fillRect/>
          </a:stretch>
        </p:blipFill>
        <p:spPr>
          <a:xfrm>
            <a:off x="7930671" y="304800"/>
            <a:ext cx="584679" cy="584679"/>
          </a:xfrm>
          <a:prstGeom prst="rect">
            <a:avLst/>
          </a:prstGeom>
        </p:spPr>
      </p:pic>
    </p:spTree>
    <p:extLst>
      <p:ext uri="{BB962C8B-B14F-4D97-AF65-F5344CB8AC3E}">
        <p14:creationId xmlns:p14="http://schemas.microsoft.com/office/powerpoint/2010/main" xmlns="" val="2159231770"/>
      </p:ext>
    </p:extLst>
  </p:cSld>
  <p:clrMapOvr>
    <a:masterClrMapping/>
  </p:clrMapOvr>
  <p:transition>
    <p:push/>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33845" y="365760"/>
            <a:ext cx="7886700" cy="1325562"/>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33845" y="1828801"/>
            <a:ext cx="7886700" cy="4351337"/>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825">
                <a:solidFill>
                  <a:schemeClr val="tx1">
                    <a:lumMod val="65000"/>
                    <a:lumOff val="35000"/>
                  </a:schemeClr>
                </a:solidFill>
              </a:defRPr>
            </a:lvl1pPr>
          </a:lstStyle>
          <a:p>
            <a:fld id="{EA1DC456-93E0-4306-BADA-05703028A6E1}" type="datetime1">
              <a:rPr lang="en-US" smtClean="0"/>
              <a:pPr/>
              <a:t>3/27/2020</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825">
                <a:solidFill>
                  <a:schemeClr val="tx1">
                    <a:lumMod val="65000"/>
                    <a:lumOff val="35000"/>
                  </a:schemeClr>
                </a:solidFill>
              </a:defRPr>
            </a:lvl1pPr>
          </a:lstStyle>
          <a:p>
            <a:endParaRPr lang="en-US"/>
          </a:p>
        </p:txBody>
      </p:sp>
      <p:sp>
        <p:nvSpPr>
          <p:cNvPr id="6" name="Slide Number Placeholder 5"/>
          <p:cNvSpPr>
            <a:spLocks noGrp="1"/>
          </p:cNvSpPr>
          <p:nvPr>
            <p:ph type="sldNum" sz="quarter" idx="4"/>
          </p:nvPr>
        </p:nvSpPr>
        <p:spPr>
          <a:xfrm>
            <a:off x="6463145" y="6356351"/>
            <a:ext cx="2057400" cy="365125"/>
          </a:xfrm>
          <a:prstGeom prst="rect">
            <a:avLst/>
          </a:prstGeom>
        </p:spPr>
        <p:txBody>
          <a:bodyPr vert="horz" lIns="91440" tIns="45720" rIns="91440" bIns="45720" rtlCol="0" anchor="ctr"/>
          <a:lstStyle>
            <a:lvl1pPr algn="r">
              <a:defRPr sz="825">
                <a:solidFill>
                  <a:schemeClr val="tx1">
                    <a:tint val="75000"/>
                  </a:schemeClr>
                </a:solidFill>
              </a:defRPr>
            </a:lvl1pPr>
          </a:lstStyle>
          <a:p>
            <a:fld id="{08A8661F-1CDE-4F7E-AE93-7F9785FD6839}" type="slidenum">
              <a:rPr lang="en-US" smtClean="0"/>
              <a:pPr/>
              <a:t>‹#›</a:t>
            </a:fld>
            <a:endParaRPr lang="en-US"/>
          </a:p>
        </p:txBody>
      </p:sp>
    </p:spTree>
    <p:extLst>
      <p:ext uri="{BB962C8B-B14F-4D97-AF65-F5344CB8AC3E}">
        <p14:creationId xmlns:p14="http://schemas.microsoft.com/office/powerpoint/2010/main" xmlns="" val="767351837"/>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ransition>
    <p:push/>
  </p:transition>
  <p:hf hdr="0" ftr="0" dt="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Wingdings 2" pitchFamily="18" charset="2"/>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Wingdings 2" pitchFamily="18" charset="2"/>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Wingdings 2" pitchFamily="18" charset="2"/>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Wingdings 2" pitchFamily="18" charset="2"/>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Wingdings 2" pitchFamily="18" charset="2"/>
        <a:buChar char=""/>
        <a:defRPr sz="1350" kern="1200">
          <a:solidFill>
            <a:schemeClr val="tx1"/>
          </a:solidFill>
          <a:latin typeface="+mn-lt"/>
          <a:ea typeface="+mn-ea"/>
          <a:cs typeface="+mn-cs"/>
        </a:defRPr>
      </a:lvl5pPr>
      <a:lvl6pPr marL="18859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6pPr>
      <a:lvl7pPr marL="22288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7pPr>
      <a:lvl8pPr marL="25717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8pPr>
      <a:lvl9pPr marL="29146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A1DC456-93E0-4306-BADA-05703028A6E1}" type="datetime1">
              <a:rPr lang="en-US" smtClean="0"/>
              <a:pPr/>
              <a:t>3/27/2020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8A8661F-1CDE-4F7E-AE93-7F9785FD6839}"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ransition>
    <p:push/>
  </p:transition>
  <p:timing>
    <p:tnLst>
      <p:par>
        <p:cTn id="1" dur="indefinite" restart="never" nodeType="tmRoot"/>
      </p:par>
    </p:tnLst>
  </p:timing>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customXml" Target="../ink/ink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customXml" Target="../ink/ink2.xml"/><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3.emf"/></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customXml" Target="../ink/ink3.xml"/><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4.emf"/></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customXml" Target="../ink/ink4.xml"/><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5.emf"/></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ubtitle 5"/>
          <p:cNvSpPr>
            <a:spLocks noGrp="1"/>
          </p:cNvSpPr>
          <p:nvPr>
            <p:ph type="subTitle" idx="1"/>
          </p:nvPr>
        </p:nvSpPr>
        <p:spPr>
          <a:xfrm>
            <a:off x="838200" y="3210290"/>
            <a:ext cx="7391400" cy="1716465"/>
          </a:xfrm>
        </p:spPr>
        <p:txBody>
          <a:bodyPr>
            <a:noAutofit/>
          </a:bodyPr>
          <a:lstStyle/>
          <a:p>
            <a:r>
              <a:rPr lang="en-US" sz="2800" b="1" dirty="0"/>
              <a:t>The Role of Pakistan in the War Against Terrorism (C)</a:t>
            </a:r>
            <a:endParaRPr lang="en-US" sz="3200" b="1" dirty="0">
              <a:latin typeface="Candara" panose="020E0502030303020204" pitchFamily="34" charset="0"/>
            </a:endParaRPr>
          </a:p>
        </p:txBody>
      </p:sp>
      <p:sp>
        <p:nvSpPr>
          <p:cNvPr id="4" name="Slide Number Placeholder 3"/>
          <p:cNvSpPr>
            <a:spLocks noGrp="1"/>
          </p:cNvSpPr>
          <p:nvPr>
            <p:ph type="sldNum" sz="quarter" idx="12"/>
          </p:nvPr>
        </p:nvSpPr>
        <p:spPr/>
        <p:txBody>
          <a:bodyPr/>
          <a:lstStyle/>
          <a:p>
            <a:fld id="{EF3C9425-2EF3-4F8B-B8C0-E4714BE1748E}" type="slidenum">
              <a:rPr lang="en-US" smtClean="0">
                <a:latin typeface="Candara" panose="020E0502030303020204" pitchFamily="34" charset="0"/>
              </a:rPr>
              <a:pPr/>
              <a:t>1</a:t>
            </a:fld>
            <a:endParaRPr lang="en-US" dirty="0">
              <a:latin typeface="Candara" panose="020E0502030303020204" pitchFamily="34" charset="0"/>
            </a:endParaRPr>
          </a:p>
        </p:txBody>
      </p:sp>
      <mc:AlternateContent xmlns:mc="http://schemas.openxmlformats.org/markup-compatibility/2006">
        <mc:Choice xmlns:p14="http://schemas.microsoft.com/office/powerpoint/2010/main" xmlns="" Requires="p14">
          <p:contentPart p14:bwMode="auto" r:id="rId2">
            <p14:nvContentPartPr>
              <p14:cNvPr id="23554" name="Ink 2"/>
              <p14:cNvContentPartPr>
                <a14:cpLocks xmlns:a14="http://schemas.microsoft.com/office/drawing/2010/main" noRot="1" noChangeAspect="1" noEditPoints="1" noChangeArrowheads="1" noChangeShapeType="1"/>
              </p14:cNvContentPartPr>
              <p14:nvPr/>
            </p14:nvContentPartPr>
            <p14:xfrm>
              <a:off x="60682188" y="34290000"/>
              <a:ext cx="0" cy="0"/>
            </p14:xfrm>
          </p:contentPart>
        </mc:Choice>
        <mc:Fallback>
          <p:pic>
            <p:nvPicPr>
              <p:cNvPr id="23554" name="Ink 2"/>
              <p:cNvPicPr>
                <a:picLocks noRot="1" noChangeAspect="1" noEditPoints="1" noChangeArrowheads="1" noChangeShapeType="1"/>
              </p:cNvPicPr>
              <p:nvPr/>
            </p:nvPicPr>
            <p:blipFill>
              <a:blip r:embed="rId3"/>
              <a:stretch>
                <a:fillRect/>
              </a:stretch>
            </p:blipFill>
            <p:spPr>
              <a:xfrm>
                <a:off x="60682188" y="34290000"/>
                <a:ext cx="0" cy="0"/>
              </a:xfrm>
              <a:prstGeom prst="rect">
                <a:avLst/>
              </a:prstGeom>
            </p:spPr>
          </p:pic>
        </mc:Fallback>
      </mc:AlternateContent>
    </p:spTree>
    <p:extLst>
      <p:ext uri="{BB962C8B-B14F-4D97-AF65-F5344CB8AC3E}">
        <p14:creationId xmlns:p14="http://schemas.microsoft.com/office/powerpoint/2010/main" xmlns="" val="3751644094"/>
      </p:ext>
    </p:extLst>
  </p:cSld>
  <p:clrMapOvr>
    <a:masterClrMapping/>
  </p:clrMapOvr>
  <p:transition>
    <p:push/>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0" y="735271"/>
            <a:ext cx="8458199" cy="954107"/>
          </a:xfrm>
          <a:prstGeom prst="rect">
            <a:avLst/>
          </a:prstGeom>
          <a:noFill/>
        </p:spPr>
        <p:txBody>
          <a:bodyPr wrap="square" rtlCol="0">
            <a:spAutoFit/>
          </a:bodyPr>
          <a:lstStyle/>
          <a:p>
            <a:r>
              <a:rPr lang="en-GB" sz="2400" b="1" dirty="0">
                <a:latin typeface="Candara" panose="020E0502030303020204" pitchFamily="34" charset="0"/>
              </a:rPr>
              <a:t>War Against Terrorism</a:t>
            </a:r>
            <a:r>
              <a:rPr lang="en-US" sz="2800" b="1" dirty="0">
                <a:latin typeface="Candara" panose="020E0502030303020204" pitchFamily="34" charset="0"/>
              </a:rPr>
              <a:t> </a:t>
            </a:r>
          </a:p>
          <a:p>
            <a:endParaRPr lang="en-US" sz="2800" dirty="0">
              <a:solidFill>
                <a:srgbClr val="002060"/>
              </a:solidFill>
              <a:latin typeface="Candara" pitchFamily="34" charset="0"/>
              <a:cs typeface="Arial" pitchFamily="34" charset="0"/>
            </a:endParaRPr>
          </a:p>
        </p:txBody>
      </p:sp>
      <p:sp>
        <p:nvSpPr>
          <p:cNvPr id="6" name="TextBox 5"/>
          <p:cNvSpPr txBox="1"/>
          <p:nvPr/>
        </p:nvSpPr>
        <p:spPr>
          <a:xfrm>
            <a:off x="603279" y="1759066"/>
            <a:ext cx="8020022" cy="5078313"/>
          </a:xfrm>
          <a:prstGeom prst="rect">
            <a:avLst/>
          </a:prstGeom>
          <a:noFill/>
        </p:spPr>
        <p:txBody>
          <a:bodyPr wrap="square" rtlCol="0">
            <a:spAutoFit/>
          </a:bodyPr>
          <a:lstStyle/>
          <a:p>
            <a:pPr marL="457200" indent="-457200">
              <a:lnSpc>
                <a:spcPct val="150000"/>
              </a:lnSpc>
              <a:buFont typeface="Arial" panose="020B0604020202020204" pitchFamily="34" charset="0"/>
              <a:buChar char="•"/>
            </a:pPr>
            <a:r>
              <a:rPr lang="en-US" b="1" dirty="0"/>
              <a:t>Steps by Pakistan (Contd..)</a:t>
            </a:r>
          </a:p>
          <a:p>
            <a:pPr marL="457200" indent="-457200">
              <a:lnSpc>
                <a:spcPct val="150000"/>
              </a:lnSpc>
              <a:buFont typeface="Arial" panose="020B0604020202020204" pitchFamily="34" charset="0"/>
              <a:buChar char="•"/>
            </a:pPr>
            <a:r>
              <a:rPr lang="en-US" i="1" dirty="0"/>
              <a:t>Major Military Operations</a:t>
            </a:r>
          </a:p>
          <a:p>
            <a:pPr marL="457200" indent="-457200">
              <a:lnSpc>
                <a:spcPct val="150000"/>
              </a:lnSpc>
              <a:buFont typeface="Arial" panose="020B0604020202020204" pitchFamily="34" charset="0"/>
              <a:buChar char="•"/>
            </a:pPr>
            <a:r>
              <a:rPr lang="en-US" dirty="0"/>
              <a:t>Al-</a:t>
            </a:r>
            <a:r>
              <a:rPr lang="en-US" dirty="0" err="1"/>
              <a:t>Mizan</a:t>
            </a:r>
            <a:r>
              <a:rPr lang="en-US" dirty="0"/>
              <a:t> Operation (The Balance) was conducted in South Waziristan in 2001-02.</a:t>
            </a:r>
          </a:p>
          <a:p>
            <a:pPr marL="457200" indent="-457200">
              <a:lnSpc>
                <a:spcPct val="150000"/>
              </a:lnSpc>
              <a:buFont typeface="Arial" panose="020B0604020202020204" pitchFamily="34" charset="0"/>
              <a:buChar char="•"/>
            </a:pPr>
            <a:r>
              <a:rPr lang="en-US" dirty="0" err="1"/>
              <a:t>Sherdil</a:t>
            </a:r>
            <a:r>
              <a:rPr lang="en-US" dirty="0"/>
              <a:t> Operation (Lion-heart) was launched in </a:t>
            </a:r>
            <a:r>
              <a:rPr lang="en-US" dirty="0" err="1"/>
              <a:t>Bajaur</a:t>
            </a:r>
            <a:r>
              <a:rPr lang="en-US" dirty="0"/>
              <a:t> in 2007.</a:t>
            </a:r>
          </a:p>
          <a:p>
            <a:pPr marL="457200" indent="-457200">
              <a:lnSpc>
                <a:spcPct val="150000"/>
              </a:lnSpc>
              <a:buFont typeface="Arial" panose="020B0604020202020204" pitchFamily="34" charset="0"/>
              <a:buChar char="•"/>
            </a:pPr>
            <a:r>
              <a:rPr lang="en-US" dirty="0"/>
              <a:t> </a:t>
            </a:r>
            <a:r>
              <a:rPr lang="en-US" dirty="0" err="1"/>
              <a:t>Zalzala</a:t>
            </a:r>
            <a:r>
              <a:rPr lang="en-US" dirty="0"/>
              <a:t> Operation (Earthquake) was conducted in South Waziristan in 2008.</a:t>
            </a:r>
          </a:p>
          <a:p>
            <a:pPr marL="457200" indent="-457200">
              <a:lnSpc>
                <a:spcPct val="150000"/>
              </a:lnSpc>
              <a:buFont typeface="Arial" panose="020B0604020202020204" pitchFamily="34" charset="0"/>
              <a:buChar char="•"/>
            </a:pPr>
            <a:r>
              <a:rPr lang="en-US" dirty="0"/>
              <a:t>Rah-e-</a:t>
            </a:r>
            <a:r>
              <a:rPr lang="en-US" dirty="0" err="1"/>
              <a:t>Haq</a:t>
            </a:r>
            <a:r>
              <a:rPr lang="en-US" dirty="0"/>
              <a:t> Operation (The True Path) was launched in </a:t>
            </a:r>
            <a:r>
              <a:rPr lang="en-US" dirty="0" err="1"/>
              <a:t>Malakand</a:t>
            </a:r>
            <a:r>
              <a:rPr lang="en-US" dirty="0"/>
              <a:t> and Swat in 2008.</a:t>
            </a:r>
          </a:p>
          <a:p>
            <a:pPr marL="457200" indent="-457200">
              <a:lnSpc>
                <a:spcPct val="150000"/>
              </a:lnSpc>
              <a:buFont typeface="Arial" panose="020B0604020202020204" pitchFamily="34" charset="0"/>
              <a:buChar char="•"/>
            </a:pPr>
            <a:r>
              <a:rPr lang="en-US" dirty="0"/>
              <a:t>Rah-e-</a:t>
            </a:r>
            <a:r>
              <a:rPr lang="en-US" dirty="0" err="1"/>
              <a:t>Rast</a:t>
            </a:r>
            <a:r>
              <a:rPr lang="en-US" dirty="0"/>
              <a:t> Operation (The Correct Path) was launched in </a:t>
            </a:r>
            <a:r>
              <a:rPr lang="en-US" dirty="0" err="1"/>
              <a:t>Malakand</a:t>
            </a:r>
            <a:r>
              <a:rPr lang="en-US" dirty="0"/>
              <a:t> and Swat in 2009.</a:t>
            </a:r>
          </a:p>
          <a:p>
            <a:pPr marL="457200" indent="-457200">
              <a:lnSpc>
                <a:spcPct val="150000"/>
              </a:lnSpc>
              <a:buFont typeface="Arial" panose="020B0604020202020204" pitchFamily="34" charset="0"/>
              <a:buChar char="•"/>
            </a:pPr>
            <a:r>
              <a:rPr lang="en-US" dirty="0"/>
              <a:t>Rah-e-</a:t>
            </a:r>
            <a:r>
              <a:rPr lang="en-US" dirty="0" err="1"/>
              <a:t>Nejaat</a:t>
            </a:r>
            <a:r>
              <a:rPr lang="en-US" dirty="0"/>
              <a:t> (The Path to Salvation) was conducted in South Waziristan in 2010</a:t>
            </a:r>
          </a:p>
        </p:txBody>
      </p:sp>
      <p:sp>
        <p:nvSpPr>
          <p:cNvPr id="2" name="Slide Number Placeholder 1"/>
          <p:cNvSpPr>
            <a:spLocks noGrp="1"/>
          </p:cNvSpPr>
          <p:nvPr>
            <p:ph type="sldNum" sz="quarter" idx="12"/>
          </p:nvPr>
        </p:nvSpPr>
        <p:spPr/>
        <p:txBody>
          <a:bodyPr/>
          <a:lstStyle/>
          <a:p>
            <a:fld id="{08A8661F-1CDE-4F7E-AE93-7F9785FD6839}" type="slidenum">
              <a:rPr lang="en-US" smtClean="0"/>
              <a:pPr/>
              <a:t>10</a:t>
            </a:fld>
            <a:endParaRPr lang="en-US"/>
          </a:p>
        </p:txBody>
      </p:sp>
      <p:grpSp>
        <p:nvGrpSpPr>
          <p:cNvPr id="3"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mc:AlternateContent xmlns:mc="http://schemas.openxmlformats.org/markup-compatibility/2006">
        <mc:Choice xmlns:p14="http://schemas.microsoft.com/office/powerpoint/2010/main" xmlns="" Requires="p14">
          <p:contentPart p14:bwMode="auto" r:id="rId3">
            <p14:nvContentPartPr>
              <p14:cNvPr id="58374" name="Ink 6"/>
              <p14:cNvContentPartPr>
                <a14:cpLocks xmlns:a14="http://schemas.microsoft.com/office/drawing/2010/main" noRot="1" noChangeAspect="1" noEditPoints="1" noChangeArrowheads="1" noChangeShapeType="1"/>
              </p14:cNvContentPartPr>
              <p14:nvPr/>
            </p14:nvContentPartPr>
            <p14:xfrm>
              <a:off x="6643688" y="3892550"/>
              <a:ext cx="176212" cy="1982788"/>
            </p14:xfrm>
          </p:contentPart>
        </mc:Choice>
        <mc:Fallback>
          <p:pic>
            <p:nvPicPr>
              <p:cNvPr id="58374" name="Ink 6"/>
              <p:cNvPicPr>
                <a:picLocks noRot="1" noChangeAspect="1" noEditPoints="1" noChangeArrowheads="1" noChangeShapeType="1"/>
              </p:cNvPicPr>
              <p:nvPr/>
            </p:nvPicPr>
            <p:blipFill>
              <a:blip r:embed="rId4" cstate="print"/>
              <a:stretch>
                <a:fillRect/>
              </a:stretch>
            </p:blipFill>
            <p:spPr>
              <a:xfrm>
                <a:off x="6634319" y="3883190"/>
                <a:ext cx="194950" cy="2001507"/>
              </a:xfrm>
              <a:prstGeom prst="rect">
                <a:avLst/>
              </a:prstGeom>
            </p:spPr>
          </p:pic>
        </mc:Fallback>
      </mc:AlternateContent>
    </p:spTree>
    <p:extLst>
      <p:ext uri="{BB962C8B-B14F-4D97-AF65-F5344CB8AC3E}">
        <p14:creationId xmlns:p14="http://schemas.microsoft.com/office/powerpoint/2010/main" xmlns="" val="860675078"/>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0" end="0"/>
                                            </p:txEl>
                                          </p:spTgt>
                                        </p:tgtEl>
                                        <p:attrNameLst>
                                          <p:attrName>style.color</p:attrName>
                                        </p:attrNameLst>
                                      </p:cBhvr>
                                      <p:to>
                                        <a:srgbClr val="000000"/>
                                      </p:to>
                                    </p:animClr>
                                    <p:animClr clrSpc="rgb" dir="cw">
                                      <p:cBhvr>
                                        <p:cTn id="7" dur="500" fill="hold"/>
                                        <p:tgtEl>
                                          <p:spTgt spid="6">
                                            <p:txEl>
                                              <p:pRg st="0" end="0"/>
                                            </p:txEl>
                                          </p:spTgt>
                                        </p:tgtEl>
                                        <p:attrNameLst>
                                          <p:attrName>fillcolor</p:attrName>
                                        </p:attrNameLst>
                                      </p:cBhvr>
                                      <p:to>
                                        <a:srgbClr val="000000"/>
                                      </p:to>
                                    </p:animClr>
                                    <p:set>
                                      <p:cBhvr>
                                        <p:cTn id="8" dur="500" fill="hold"/>
                                        <p:tgtEl>
                                          <p:spTgt spid="6">
                                            <p:txEl>
                                              <p:pRg st="0" end="0"/>
                                            </p:txEl>
                                          </p:spTgt>
                                        </p:tgtEl>
                                        <p:attrNameLst>
                                          <p:attrName>fill.type</p:attrName>
                                        </p:attrNameLst>
                                      </p:cBhvr>
                                      <p:to>
                                        <p:strVal val="solid"/>
                                      </p:to>
                                    </p:set>
                                    <p:set>
                                      <p:cBhvr>
                                        <p:cTn id="9" dur="500" fill="hold"/>
                                        <p:tgtEl>
                                          <p:spTgt spid="6">
                                            <p:txEl>
                                              <p:pRg st="0" end="0"/>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1" end="1"/>
                                            </p:txEl>
                                          </p:spTgt>
                                        </p:tgtEl>
                                        <p:attrNameLst>
                                          <p:attrName>style.color</p:attrName>
                                        </p:attrNameLst>
                                      </p:cBhvr>
                                      <p:to>
                                        <a:srgbClr val="000000"/>
                                      </p:to>
                                    </p:animClr>
                                    <p:animClr clrSpc="rgb" dir="cw">
                                      <p:cBhvr>
                                        <p:cTn id="14" dur="500" fill="hold"/>
                                        <p:tgtEl>
                                          <p:spTgt spid="6">
                                            <p:txEl>
                                              <p:pRg st="1" end="1"/>
                                            </p:txEl>
                                          </p:spTgt>
                                        </p:tgtEl>
                                        <p:attrNameLst>
                                          <p:attrName>fillcolor</p:attrName>
                                        </p:attrNameLst>
                                      </p:cBhvr>
                                      <p:to>
                                        <a:srgbClr val="000000"/>
                                      </p:to>
                                    </p:animClr>
                                    <p:set>
                                      <p:cBhvr>
                                        <p:cTn id="15" dur="500" fill="hold"/>
                                        <p:tgtEl>
                                          <p:spTgt spid="6">
                                            <p:txEl>
                                              <p:pRg st="1" end="1"/>
                                            </p:txEl>
                                          </p:spTgt>
                                        </p:tgtEl>
                                        <p:attrNameLst>
                                          <p:attrName>fill.type</p:attrName>
                                        </p:attrNameLst>
                                      </p:cBhvr>
                                      <p:to>
                                        <p:strVal val="solid"/>
                                      </p:to>
                                    </p:set>
                                    <p:set>
                                      <p:cBhvr>
                                        <p:cTn id="16" dur="500" fill="hold"/>
                                        <p:tgtEl>
                                          <p:spTgt spid="6">
                                            <p:txEl>
                                              <p:pRg st="1" end="1"/>
                                            </p:txEl>
                                          </p:spTgt>
                                        </p:tgtEl>
                                        <p:attrNameLst>
                                          <p:attrName>fill.on</p:attrName>
                                        </p:attrNameLst>
                                      </p:cBhvr>
                                      <p:to>
                                        <p:strVal val="true"/>
                                      </p:to>
                                    </p:set>
                                  </p:childTnLst>
                                </p:cTn>
                              </p:par>
                            </p:childTnLst>
                          </p:cTn>
                        </p:par>
                      </p:childTnLst>
                    </p:cTn>
                  </p:par>
                  <p:par>
                    <p:cTn id="17" fill="hold">
                      <p:stCondLst>
                        <p:cond delay="indefinite"/>
                      </p:stCondLst>
                      <p:childTnLst>
                        <p:par>
                          <p:cTn id="18" fill="hold">
                            <p:stCondLst>
                              <p:cond delay="0"/>
                            </p:stCondLst>
                            <p:childTnLst>
                              <p:par>
                                <p:cTn id="19" presetID="19" presetClass="emph" presetSubtype="0" fill="hold" nodeType="clickEffect">
                                  <p:stCondLst>
                                    <p:cond delay="0"/>
                                  </p:stCondLst>
                                  <p:childTnLst>
                                    <p:animClr clrSpc="rgb" dir="cw">
                                      <p:cBhvr override="childStyle">
                                        <p:cTn id="20" dur="500" fill="hold"/>
                                        <p:tgtEl>
                                          <p:spTgt spid="6">
                                            <p:txEl>
                                              <p:pRg st="2" end="2"/>
                                            </p:txEl>
                                          </p:spTgt>
                                        </p:tgtEl>
                                        <p:attrNameLst>
                                          <p:attrName>style.color</p:attrName>
                                        </p:attrNameLst>
                                      </p:cBhvr>
                                      <p:to>
                                        <a:srgbClr val="000000"/>
                                      </p:to>
                                    </p:animClr>
                                    <p:animClr clrSpc="rgb" dir="cw">
                                      <p:cBhvr>
                                        <p:cTn id="21" dur="500" fill="hold"/>
                                        <p:tgtEl>
                                          <p:spTgt spid="6">
                                            <p:txEl>
                                              <p:pRg st="2" end="2"/>
                                            </p:txEl>
                                          </p:spTgt>
                                        </p:tgtEl>
                                        <p:attrNameLst>
                                          <p:attrName>fillcolor</p:attrName>
                                        </p:attrNameLst>
                                      </p:cBhvr>
                                      <p:to>
                                        <a:srgbClr val="000000"/>
                                      </p:to>
                                    </p:animClr>
                                    <p:set>
                                      <p:cBhvr>
                                        <p:cTn id="22" dur="500" fill="hold"/>
                                        <p:tgtEl>
                                          <p:spTgt spid="6">
                                            <p:txEl>
                                              <p:pRg st="2" end="2"/>
                                            </p:txEl>
                                          </p:spTgt>
                                        </p:tgtEl>
                                        <p:attrNameLst>
                                          <p:attrName>fill.type</p:attrName>
                                        </p:attrNameLst>
                                      </p:cBhvr>
                                      <p:to>
                                        <p:strVal val="solid"/>
                                      </p:to>
                                    </p:set>
                                    <p:set>
                                      <p:cBhvr>
                                        <p:cTn id="23" dur="500" fill="hold"/>
                                        <p:tgtEl>
                                          <p:spTgt spid="6">
                                            <p:txEl>
                                              <p:pRg st="2" end="2"/>
                                            </p:txEl>
                                          </p:spTgt>
                                        </p:tgtEl>
                                        <p:attrNameLst>
                                          <p:attrName>fill.on</p:attrName>
                                        </p:attrNameLst>
                                      </p:cBhvr>
                                      <p:to>
                                        <p:strVal val="true"/>
                                      </p:to>
                                    </p:set>
                                  </p:childTnLst>
                                </p:cTn>
                              </p:par>
                            </p:childTnLst>
                          </p:cTn>
                        </p:par>
                      </p:childTnLst>
                    </p:cTn>
                  </p:par>
                  <p:par>
                    <p:cTn id="24" fill="hold">
                      <p:stCondLst>
                        <p:cond delay="indefinite"/>
                      </p:stCondLst>
                      <p:childTnLst>
                        <p:par>
                          <p:cTn id="25" fill="hold">
                            <p:stCondLst>
                              <p:cond delay="0"/>
                            </p:stCondLst>
                            <p:childTnLst>
                              <p:par>
                                <p:cTn id="26" presetID="19" presetClass="emph" presetSubtype="0" fill="hold" nodeType="clickEffect">
                                  <p:stCondLst>
                                    <p:cond delay="0"/>
                                  </p:stCondLst>
                                  <p:childTnLst>
                                    <p:animClr clrSpc="rgb" dir="cw">
                                      <p:cBhvr override="childStyle">
                                        <p:cTn id="27" dur="500" fill="hold"/>
                                        <p:tgtEl>
                                          <p:spTgt spid="6">
                                            <p:txEl>
                                              <p:pRg st="3" end="3"/>
                                            </p:txEl>
                                          </p:spTgt>
                                        </p:tgtEl>
                                        <p:attrNameLst>
                                          <p:attrName>style.color</p:attrName>
                                        </p:attrNameLst>
                                      </p:cBhvr>
                                      <p:to>
                                        <a:srgbClr val="000000"/>
                                      </p:to>
                                    </p:animClr>
                                    <p:animClr clrSpc="rgb" dir="cw">
                                      <p:cBhvr>
                                        <p:cTn id="28" dur="500" fill="hold"/>
                                        <p:tgtEl>
                                          <p:spTgt spid="6">
                                            <p:txEl>
                                              <p:pRg st="3" end="3"/>
                                            </p:txEl>
                                          </p:spTgt>
                                        </p:tgtEl>
                                        <p:attrNameLst>
                                          <p:attrName>fillcolor</p:attrName>
                                        </p:attrNameLst>
                                      </p:cBhvr>
                                      <p:to>
                                        <a:srgbClr val="000000"/>
                                      </p:to>
                                    </p:animClr>
                                    <p:set>
                                      <p:cBhvr>
                                        <p:cTn id="29" dur="500" fill="hold"/>
                                        <p:tgtEl>
                                          <p:spTgt spid="6">
                                            <p:txEl>
                                              <p:pRg st="3" end="3"/>
                                            </p:txEl>
                                          </p:spTgt>
                                        </p:tgtEl>
                                        <p:attrNameLst>
                                          <p:attrName>fill.type</p:attrName>
                                        </p:attrNameLst>
                                      </p:cBhvr>
                                      <p:to>
                                        <p:strVal val="solid"/>
                                      </p:to>
                                    </p:set>
                                    <p:set>
                                      <p:cBhvr>
                                        <p:cTn id="30" dur="500" fill="hold"/>
                                        <p:tgtEl>
                                          <p:spTgt spid="6">
                                            <p:txEl>
                                              <p:pRg st="3" end="3"/>
                                            </p:txEl>
                                          </p:spTgt>
                                        </p:tgtEl>
                                        <p:attrNameLst>
                                          <p:attrName>fill.on</p:attrName>
                                        </p:attrNameLst>
                                      </p:cBhvr>
                                      <p:to>
                                        <p:strVal val="true"/>
                                      </p:to>
                                    </p:set>
                                  </p:childTnLst>
                                </p:cTn>
                              </p:par>
                            </p:childTnLst>
                          </p:cTn>
                        </p:par>
                      </p:childTnLst>
                    </p:cTn>
                  </p:par>
                  <p:par>
                    <p:cTn id="31" fill="hold">
                      <p:stCondLst>
                        <p:cond delay="indefinite"/>
                      </p:stCondLst>
                      <p:childTnLst>
                        <p:par>
                          <p:cTn id="32" fill="hold">
                            <p:stCondLst>
                              <p:cond delay="0"/>
                            </p:stCondLst>
                            <p:childTnLst>
                              <p:par>
                                <p:cTn id="33" presetID="19" presetClass="emph" presetSubtype="0" fill="hold" nodeType="clickEffect">
                                  <p:stCondLst>
                                    <p:cond delay="0"/>
                                  </p:stCondLst>
                                  <p:childTnLst>
                                    <p:animClr clrSpc="rgb" dir="cw">
                                      <p:cBhvr override="childStyle">
                                        <p:cTn id="34" dur="500" fill="hold"/>
                                        <p:tgtEl>
                                          <p:spTgt spid="6">
                                            <p:txEl>
                                              <p:pRg st="4" end="4"/>
                                            </p:txEl>
                                          </p:spTgt>
                                        </p:tgtEl>
                                        <p:attrNameLst>
                                          <p:attrName>style.color</p:attrName>
                                        </p:attrNameLst>
                                      </p:cBhvr>
                                      <p:to>
                                        <a:srgbClr val="000000"/>
                                      </p:to>
                                    </p:animClr>
                                    <p:animClr clrSpc="rgb" dir="cw">
                                      <p:cBhvr>
                                        <p:cTn id="35" dur="500" fill="hold"/>
                                        <p:tgtEl>
                                          <p:spTgt spid="6">
                                            <p:txEl>
                                              <p:pRg st="4" end="4"/>
                                            </p:txEl>
                                          </p:spTgt>
                                        </p:tgtEl>
                                        <p:attrNameLst>
                                          <p:attrName>fillcolor</p:attrName>
                                        </p:attrNameLst>
                                      </p:cBhvr>
                                      <p:to>
                                        <a:srgbClr val="000000"/>
                                      </p:to>
                                    </p:animClr>
                                    <p:set>
                                      <p:cBhvr>
                                        <p:cTn id="36" dur="500" fill="hold"/>
                                        <p:tgtEl>
                                          <p:spTgt spid="6">
                                            <p:txEl>
                                              <p:pRg st="4" end="4"/>
                                            </p:txEl>
                                          </p:spTgt>
                                        </p:tgtEl>
                                        <p:attrNameLst>
                                          <p:attrName>fill.type</p:attrName>
                                        </p:attrNameLst>
                                      </p:cBhvr>
                                      <p:to>
                                        <p:strVal val="solid"/>
                                      </p:to>
                                    </p:set>
                                    <p:set>
                                      <p:cBhvr>
                                        <p:cTn id="37" dur="500" fill="hold"/>
                                        <p:tgtEl>
                                          <p:spTgt spid="6">
                                            <p:txEl>
                                              <p:pRg st="4" end="4"/>
                                            </p:txEl>
                                          </p:spTgt>
                                        </p:tgtEl>
                                        <p:attrNameLst>
                                          <p:attrName>fill.on</p:attrName>
                                        </p:attrNameLst>
                                      </p:cBhvr>
                                      <p:to>
                                        <p:strVal val="true"/>
                                      </p:to>
                                    </p:set>
                                  </p:childTnLst>
                                </p:cTn>
                              </p:par>
                            </p:childTnLst>
                          </p:cTn>
                        </p:par>
                      </p:childTnLst>
                    </p:cTn>
                  </p:par>
                  <p:par>
                    <p:cTn id="38" fill="hold">
                      <p:stCondLst>
                        <p:cond delay="indefinite"/>
                      </p:stCondLst>
                      <p:childTnLst>
                        <p:par>
                          <p:cTn id="39" fill="hold">
                            <p:stCondLst>
                              <p:cond delay="0"/>
                            </p:stCondLst>
                            <p:childTnLst>
                              <p:par>
                                <p:cTn id="40" presetID="19" presetClass="emph" presetSubtype="0" fill="hold" nodeType="clickEffect">
                                  <p:stCondLst>
                                    <p:cond delay="0"/>
                                  </p:stCondLst>
                                  <p:childTnLst>
                                    <p:animClr clrSpc="rgb" dir="cw">
                                      <p:cBhvr override="childStyle">
                                        <p:cTn id="41" dur="500" fill="hold"/>
                                        <p:tgtEl>
                                          <p:spTgt spid="6">
                                            <p:txEl>
                                              <p:pRg st="5" end="5"/>
                                            </p:txEl>
                                          </p:spTgt>
                                        </p:tgtEl>
                                        <p:attrNameLst>
                                          <p:attrName>style.color</p:attrName>
                                        </p:attrNameLst>
                                      </p:cBhvr>
                                      <p:to>
                                        <a:srgbClr val="000000"/>
                                      </p:to>
                                    </p:animClr>
                                    <p:animClr clrSpc="rgb" dir="cw">
                                      <p:cBhvr>
                                        <p:cTn id="42" dur="500" fill="hold"/>
                                        <p:tgtEl>
                                          <p:spTgt spid="6">
                                            <p:txEl>
                                              <p:pRg st="5" end="5"/>
                                            </p:txEl>
                                          </p:spTgt>
                                        </p:tgtEl>
                                        <p:attrNameLst>
                                          <p:attrName>fillcolor</p:attrName>
                                        </p:attrNameLst>
                                      </p:cBhvr>
                                      <p:to>
                                        <a:srgbClr val="000000"/>
                                      </p:to>
                                    </p:animClr>
                                    <p:set>
                                      <p:cBhvr>
                                        <p:cTn id="43" dur="500" fill="hold"/>
                                        <p:tgtEl>
                                          <p:spTgt spid="6">
                                            <p:txEl>
                                              <p:pRg st="5" end="5"/>
                                            </p:txEl>
                                          </p:spTgt>
                                        </p:tgtEl>
                                        <p:attrNameLst>
                                          <p:attrName>fill.type</p:attrName>
                                        </p:attrNameLst>
                                      </p:cBhvr>
                                      <p:to>
                                        <p:strVal val="solid"/>
                                      </p:to>
                                    </p:set>
                                    <p:set>
                                      <p:cBhvr>
                                        <p:cTn id="44" dur="500" fill="hold"/>
                                        <p:tgtEl>
                                          <p:spTgt spid="6">
                                            <p:txEl>
                                              <p:pRg st="5" end="5"/>
                                            </p:txEl>
                                          </p:spTgt>
                                        </p:tgtEl>
                                        <p:attrNameLst>
                                          <p:attrName>fill.on</p:attrName>
                                        </p:attrNameLst>
                                      </p:cBhvr>
                                      <p:to>
                                        <p:strVal val="true"/>
                                      </p:to>
                                    </p:set>
                                  </p:childTnLst>
                                </p:cTn>
                              </p:par>
                            </p:childTnLst>
                          </p:cTn>
                        </p:par>
                      </p:childTnLst>
                    </p:cTn>
                  </p:par>
                  <p:par>
                    <p:cTn id="45" fill="hold">
                      <p:stCondLst>
                        <p:cond delay="indefinite"/>
                      </p:stCondLst>
                      <p:childTnLst>
                        <p:par>
                          <p:cTn id="46" fill="hold">
                            <p:stCondLst>
                              <p:cond delay="0"/>
                            </p:stCondLst>
                            <p:childTnLst>
                              <p:par>
                                <p:cTn id="47" presetID="19" presetClass="emph" presetSubtype="0" fill="hold" nodeType="clickEffect">
                                  <p:stCondLst>
                                    <p:cond delay="0"/>
                                  </p:stCondLst>
                                  <p:childTnLst>
                                    <p:animClr clrSpc="rgb" dir="cw">
                                      <p:cBhvr override="childStyle">
                                        <p:cTn id="48" dur="500" fill="hold"/>
                                        <p:tgtEl>
                                          <p:spTgt spid="6">
                                            <p:txEl>
                                              <p:pRg st="6" end="6"/>
                                            </p:txEl>
                                          </p:spTgt>
                                        </p:tgtEl>
                                        <p:attrNameLst>
                                          <p:attrName>style.color</p:attrName>
                                        </p:attrNameLst>
                                      </p:cBhvr>
                                      <p:to>
                                        <a:srgbClr val="000000"/>
                                      </p:to>
                                    </p:animClr>
                                    <p:animClr clrSpc="rgb" dir="cw">
                                      <p:cBhvr>
                                        <p:cTn id="49" dur="500" fill="hold"/>
                                        <p:tgtEl>
                                          <p:spTgt spid="6">
                                            <p:txEl>
                                              <p:pRg st="6" end="6"/>
                                            </p:txEl>
                                          </p:spTgt>
                                        </p:tgtEl>
                                        <p:attrNameLst>
                                          <p:attrName>fillcolor</p:attrName>
                                        </p:attrNameLst>
                                      </p:cBhvr>
                                      <p:to>
                                        <a:srgbClr val="000000"/>
                                      </p:to>
                                    </p:animClr>
                                    <p:set>
                                      <p:cBhvr>
                                        <p:cTn id="50" dur="500" fill="hold"/>
                                        <p:tgtEl>
                                          <p:spTgt spid="6">
                                            <p:txEl>
                                              <p:pRg st="6" end="6"/>
                                            </p:txEl>
                                          </p:spTgt>
                                        </p:tgtEl>
                                        <p:attrNameLst>
                                          <p:attrName>fill.type</p:attrName>
                                        </p:attrNameLst>
                                      </p:cBhvr>
                                      <p:to>
                                        <p:strVal val="solid"/>
                                      </p:to>
                                    </p:set>
                                    <p:set>
                                      <p:cBhvr>
                                        <p:cTn id="51" dur="500" fill="hold"/>
                                        <p:tgtEl>
                                          <p:spTgt spid="6">
                                            <p:txEl>
                                              <p:pRg st="6" end="6"/>
                                            </p:txEl>
                                          </p:spTgt>
                                        </p:tgtEl>
                                        <p:attrNameLst>
                                          <p:attrName>fill.on</p:attrName>
                                        </p:attrNameLst>
                                      </p:cBhvr>
                                      <p:to>
                                        <p:strVal val="true"/>
                                      </p:to>
                                    </p:set>
                                  </p:childTnLst>
                                </p:cTn>
                              </p:par>
                            </p:childTnLst>
                          </p:cTn>
                        </p:par>
                      </p:childTnLst>
                    </p:cTn>
                  </p:par>
                  <p:par>
                    <p:cTn id="52" fill="hold">
                      <p:stCondLst>
                        <p:cond delay="indefinite"/>
                      </p:stCondLst>
                      <p:childTnLst>
                        <p:par>
                          <p:cTn id="53" fill="hold">
                            <p:stCondLst>
                              <p:cond delay="0"/>
                            </p:stCondLst>
                            <p:childTnLst>
                              <p:par>
                                <p:cTn id="54" presetID="19" presetClass="emph" presetSubtype="0" fill="hold" nodeType="clickEffect">
                                  <p:stCondLst>
                                    <p:cond delay="0"/>
                                  </p:stCondLst>
                                  <p:childTnLst>
                                    <p:animClr clrSpc="rgb" dir="cw">
                                      <p:cBhvr override="childStyle">
                                        <p:cTn id="55" dur="500" fill="hold"/>
                                        <p:tgtEl>
                                          <p:spTgt spid="6">
                                            <p:txEl>
                                              <p:pRg st="7" end="7"/>
                                            </p:txEl>
                                          </p:spTgt>
                                        </p:tgtEl>
                                        <p:attrNameLst>
                                          <p:attrName>style.color</p:attrName>
                                        </p:attrNameLst>
                                      </p:cBhvr>
                                      <p:to>
                                        <a:srgbClr val="000000"/>
                                      </p:to>
                                    </p:animClr>
                                    <p:animClr clrSpc="rgb" dir="cw">
                                      <p:cBhvr>
                                        <p:cTn id="56" dur="500" fill="hold"/>
                                        <p:tgtEl>
                                          <p:spTgt spid="6">
                                            <p:txEl>
                                              <p:pRg st="7" end="7"/>
                                            </p:txEl>
                                          </p:spTgt>
                                        </p:tgtEl>
                                        <p:attrNameLst>
                                          <p:attrName>fillcolor</p:attrName>
                                        </p:attrNameLst>
                                      </p:cBhvr>
                                      <p:to>
                                        <a:srgbClr val="000000"/>
                                      </p:to>
                                    </p:animClr>
                                    <p:set>
                                      <p:cBhvr>
                                        <p:cTn id="57" dur="500" fill="hold"/>
                                        <p:tgtEl>
                                          <p:spTgt spid="6">
                                            <p:txEl>
                                              <p:pRg st="7" end="7"/>
                                            </p:txEl>
                                          </p:spTgt>
                                        </p:tgtEl>
                                        <p:attrNameLst>
                                          <p:attrName>fill.type</p:attrName>
                                        </p:attrNameLst>
                                      </p:cBhvr>
                                      <p:to>
                                        <p:strVal val="solid"/>
                                      </p:to>
                                    </p:set>
                                    <p:set>
                                      <p:cBhvr>
                                        <p:cTn id="58" dur="500" fill="hold"/>
                                        <p:tgtEl>
                                          <p:spTgt spid="6">
                                            <p:txEl>
                                              <p:pRg st="7" end="7"/>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0" y="735271"/>
            <a:ext cx="8458199" cy="954107"/>
          </a:xfrm>
          <a:prstGeom prst="rect">
            <a:avLst/>
          </a:prstGeom>
          <a:noFill/>
        </p:spPr>
        <p:txBody>
          <a:bodyPr wrap="square" rtlCol="0">
            <a:spAutoFit/>
          </a:bodyPr>
          <a:lstStyle/>
          <a:p>
            <a:r>
              <a:rPr lang="en-GB" sz="2400" b="1" dirty="0">
                <a:latin typeface="Candara" panose="020E0502030303020204" pitchFamily="34" charset="0"/>
              </a:rPr>
              <a:t>War Against Terrorism</a:t>
            </a:r>
            <a:r>
              <a:rPr lang="en-US" sz="2800" b="1" dirty="0">
                <a:latin typeface="Candara" panose="020E0502030303020204" pitchFamily="34" charset="0"/>
              </a:rPr>
              <a:t> </a:t>
            </a:r>
          </a:p>
          <a:p>
            <a:endParaRPr lang="en-US" sz="2800" dirty="0">
              <a:solidFill>
                <a:srgbClr val="002060"/>
              </a:solidFill>
              <a:latin typeface="Candara" pitchFamily="34" charset="0"/>
              <a:cs typeface="Arial" pitchFamily="34" charset="0"/>
            </a:endParaRPr>
          </a:p>
        </p:txBody>
      </p:sp>
      <p:sp>
        <p:nvSpPr>
          <p:cNvPr id="6" name="TextBox 5"/>
          <p:cNvSpPr txBox="1"/>
          <p:nvPr/>
        </p:nvSpPr>
        <p:spPr>
          <a:xfrm>
            <a:off x="603279" y="1759066"/>
            <a:ext cx="8020022" cy="1754326"/>
          </a:xfrm>
          <a:prstGeom prst="rect">
            <a:avLst/>
          </a:prstGeom>
          <a:noFill/>
        </p:spPr>
        <p:txBody>
          <a:bodyPr wrap="square" rtlCol="0">
            <a:spAutoFit/>
          </a:bodyPr>
          <a:lstStyle/>
          <a:p>
            <a:pPr marL="457200" indent="-457200">
              <a:lnSpc>
                <a:spcPct val="150000"/>
              </a:lnSpc>
              <a:buFont typeface="Arial" panose="020B0604020202020204" pitchFamily="34" charset="0"/>
              <a:buChar char="•"/>
            </a:pPr>
            <a:r>
              <a:rPr lang="en-US" b="1" dirty="0"/>
              <a:t>Steps by Pakistan (Contd..)</a:t>
            </a:r>
          </a:p>
          <a:p>
            <a:pPr marL="457200" indent="-457200">
              <a:lnSpc>
                <a:spcPct val="150000"/>
              </a:lnSpc>
              <a:buFont typeface="Arial" panose="020B0604020202020204" pitchFamily="34" charset="0"/>
              <a:buChar char="•"/>
            </a:pPr>
            <a:r>
              <a:rPr lang="en-US" i="1" dirty="0"/>
              <a:t>Major Military Operations</a:t>
            </a:r>
          </a:p>
          <a:p>
            <a:pPr marL="457200" indent="-457200">
              <a:lnSpc>
                <a:spcPct val="150000"/>
              </a:lnSpc>
              <a:buFont typeface="Arial" panose="020B0604020202020204" pitchFamily="34" charset="0"/>
              <a:buChar char="•"/>
            </a:pPr>
            <a:r>
              <a:rPr lang="en-US" dirty="0"/>
              <a:t>Operation </a:t>
            </a:r>
            <a:r>
              <a:rPr lang="en-US" dirty="0" err="1"/>
              <a:t>Zarb</a:t>
            </a:r>
            <a:r>
              <a:rPr lang="en-US" dirty="0"/>
              <a:t> </a:t>
            </a:r>
            <a:r>
              <a:rPr lang="en-US" dirty="0" err="1"/>
              <a:t>Azb</a:t>
            </a:r>
            <a:r>
              <a:rPr lang="en-US" dirty="0"/>
              <a:t> (Name of a holy sword) was launched in NWA 2014.</a:t>
            </a:r>
          </a:p>
          <a:p>
            <a:pPr marL="457200" indent="-457200">
              <a:lnSpc>
                <a:spcPct val="150000"/>
              </a:lnSpc>
            </a:pPr>
            <a:endParaRPr lang="en-US" dirty="0"/>
          </a:p>
        </p:txBody>
      </p:sp>
      <p:sp>
        <p:nvSpPr>
          <p:cNvPr id="2" name="Slide Number Placeholder 1"/>
          <p:cNvSpPr>
            <a:spLocks noGrp="1"/>
          </p:cNvSpPr>
          <p:nvPr>
            <p:ph type="sldNum" sz="quarter" idx="12"/>
          </p:nvPr>
        </p:nvSpPr>
        <p:spPr/>
        <p:txBody>
          <a:bodyPr/>
          <a:lstStyle/>
          <a:p>
            <a:fld id="{08A8661F-1CDE-4F7E-AE93-7F9785FD6839}" type="slidenum">
              <a:rPr lang="en-US" smtClean="0"/>
              <a:pPr/>
              <a:t>11</a:t>
            </a:fld>
            <a:endParaRPr lang="en-US"/>
          </a:p>
        </p:txBody>
      </p:sp>
      <p:grpSp>
        <p:nvGrpSpPr>
          <p:cNvPr id="3"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xmlns="" val="860675078"/>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0" end="0"/>
                                            </p:txEl>
                                          </p:spTgt>
                                        </p:tgtEl>
                                        <p:attrNameLst>
                                          <p:attrName>style.color</p:attrName>
                                        </p:attrNameLst>
                                      </p:cBhvr>
                                      <p:to>
                                        <a:srgbClr val="000000"/>
                                      </p:to>
                                    </p:animClr>
                                    <p:animClr clrSpc="rgb" dir="cw">
                                      <p:cBhvr>
                                        <p:cTn id="7" dur="500" fill="hold"/>
                                        <p:tgtEl>
                                          <p:spTgt spid="6">
                                            <p:txEl>
                                              <p:pRg st="0" end="0"/>
                                            </p:txEl>
                                          </p:spTgt>
                                        </p:tgtEl>
                                        <p:attrNameLst>
                                          <p:attrName>fillcolor</p:attrName>
                                        </p:attrNameLst>
                                      </p:cBhvr>
                                      <p:to>
                                        <a:srgbClr val="000000"/>
                                      </p:to>
                                    </p:animClr>
                                    <p:set>
                                      <p:cBhvr>
                                        <p:cTn id="8" dur="500" fill="hold"/>
                                        <p:tgtEl>
                                          <p:spTgt spid="6">
                                            <p:txEl>
                                              <p:pRg st="0" end="0"/>
                                            </p:txEl>
                                          </p:spTgt>
                                        </p:tgtEl>
                                        <p:attrNameLst>
                                          <p:attrName>fill.type</p:attrName>
                                        </p:attrNameLst>
                                      </p:cBhvr>
                                      <p:to>
                                        <p:strVal val="solid"/>
                                      </p:to>
                                    </p:set>
                                    <p:set>
                                      <p:cBhvr>
                                        <p:cTn id="9" dur="500" fill="hold"/>
                                        <p:tgtEl>
                                          <p:spTgt spid="6">
                                            <p:txEl>
                                              <p:pRg st="0" end="0"/>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1" end="1"/>
                                            </p:txEl>
                                          </p:spTgt>
                                        </p:tgtEl>
                                        <p:attrNameLst>
                                          <p:attrName>style.color</p:attrName>
                                        </p:attrNameLst>
                                      </p:cBhvr>
                                      <p:to>
                                        <a:srgbClr val="000000"/>
                                      </p:to>
                                    </p:animClr>
                                    <p:animClr clrSpc="rgb" dir="cw">
                                      <p:cBhvr>
                                        <p:cTn id="14" dur="500" fill="hold"/>
                                        <p:tgtEl>
                                          <p:spTgt spid="6">
                                            <p:txEl>
                                              <p:pRg st="1" end="1"/>
                                            </p:txEl>
                                          </p:spTgt>
                                        </p:tgtEl>
                                        <p:attrNameLst>
                                          <p:attrName>fillcolor</p:attrName>
                                        </p:attrNameLst>
                                      </p:cBhvr>
                                      <p:to>
                                        <a:srgbClr val="000000"/>
                                      </p:to>
                                    </p:animClr>
                                    <p:set>
                                      <p:cBhvr>
                                        <p:cTn id="15" dur="500" fill="hold"/>
                                        <p:tgtEl>
                                          <p:spTgt spid="6">
                                            <p:txEl>
                                              <p:pRg st="1" end="1"/>
                                            </p:txEl>
                                          </p:spTgt>
                                        </p:tgtEl>
                                        <p:attrNameLst>
                                          <p:attrName>fill.type</p:attrName>
                                        </p:attrNameLst>
                                      </p:cBhvr>
                                      <p:to>
                                        <p:strVal val="solid"/>
                                      </p:to>
                                    </p:set>
                                    <p:set>
                                      <p:cBhvr>
                                        <p:cTn id="16" dur="500" fill="hold"/>
                                        <p:tgtEl>
                                          <p:spTgt spid="6">
                                            <p:txEl>
                                              <p:pRg st="1" end="1"/>
                                            </p:txEl>
                                          </p:spTgt>
                                        </p:tgtEl>
                                        <p:attrNameLst>
                                          <p:attrName>fill.on</p:attrName>
                                        </p:attrNameLst>
                                      </p:cBhvr>
                                      <p:to>
                                        <p:strVal val="true"/>
                                      </p:to>
                                    </p:set>
                                  </p:childTnLst>
                                </p:cTn>
                              </p:par>
                            </p:childTnLst>
                          </p:cTn>
                        </p:par>
                      </p:childTnLst>
                    </p:cTn>
                  </p:par>
                  <p:par>
                    <p:cTn id="17" fill="hold">
                      <p:stCondLst>
                        <p:cond delay="indefinite"/>
                      </p:stCondLst>
                      <p:childTnLst>
                        <p:par>
                          <p:cTn id="18" fill="hold">
                            <p:stCondLst>
                              <p:cond delay="0"/>
                            </p:stCondLst>
                            <p:childTnLst>
                              <p:par>
                                <p:cTn id="19" presetID="19" presetClass="emph" presetSubtype="0" fill="hold" nodeType="clickEffect">
                                  <p:stCondLst>
                                    <p:cond delay="0"/>
                                  </p:stCondLst>
                                  <p:childTnLst>
                                    <p:animClr clrSpc="rgb" dir="cw">
                                      <p:cBhvr override="childStyle">
                                        <p:cTn id="20" dur="500" fill="hold"/>
                                        <p:tgtEl>
                                          <p:spTgt spid="6">
                                            <p:txEl>
                                              <p:pRg st="2" end="2"/>
                                            </p:txEl>
                                          </p:spTgt>
                                        </p:tgtEl>
                                        <p:attrNameLst>
                                          <p:attrName>style.color</p:attrName>
                                        </p:attrNameLst>
                                      </p:cBhvr>
                                      <p:to>
                                        <a:srgbClr val="000000"/>
                                      </p:to>
                                    </p:animClr>
                                    <p:animClr clrSpc="rgb" dir="cw">
                                      <p:cBhvr>
                                        <p:cTn id="21" dur="500" fill="hold"/>
                                        <p:tgtEl>
                                          <p:spTgt spid="6">
                                            <p:txEl>
                                              <p:pRg st="2" end="2"/>
                                            </p:txEl>
                                          </p:spTgt>
                                        </p:tgtEl>
                                        <p:attrNameLst>
                                          <p:attrName>fillcolor</p:attrName>
                                        </p:attrNameLst>
                                      </p:cBhvr>
                                      <p:to>
                                        <a:srgbClr val="000000"/>
                                      </p:to>
                                    </p:animClr>
                                    <p:set>
                                      <p:cBhvr>
                                        <p:cTn id="22" dur="500" fill="hold"/>
                                        <p:tgtEl>
                                          <p:spTgt spid="6">
                                            <p:txEl>
                                              <p:pRg st="2" end="2"/>
                                            </p:txEl>
                                          </p:spTgt>
                                        </p:tgtEl>
                                        <p:attrNameLst>
                                          <p:attrName>fill.type</p:attrName>
                                        </p:attrNameLst>
                                      </p:cBhvr>
                                      <p:to>
                                        <p:strVal val="solid"/>
                                      </p:to>
                                    </p:set>
                                    <p:set>
                                      <p:cBhvr>
                                        <p:cTn id="23" dur="500" fill="hold"/>
                                        <p:tgtEl>
                                          <p:spTgt spid="6">
                                            <p:txEl>
                                              <p:pRg st="2" end="2"/>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0" y="735271"/>
            <a:ext cx="8458199" cy="954107"/>
          </a:xfrm>
          <a:prstGeom prst="rect">
            <a:avLst/>
          </a:prstGeom>
          <a:noFill/>
        </p:spPr>
        <p:txBody>
          <a:bodyPr wrap="square" rtlCol="0">
            <a:spAutoFit/>
          </a:bodyPr>
          <a:lstStyle/>
          <a:p>
            <a:r>
              <a:rPr lang="en-GB" sz="2400" b="1" dirty="0">
                <a:latin typeface="Candara" panose="020E0502030303020204" pitchFamily="34" charset="0"/>
              </a:rPr>
              <a:t>War Against Terrorism</a:t>
            </a:r>
            <a:r>
              <a:rPr lang="en-US" sz="2800" b="1" dirty="0">
                <a:latin typeface="Candara" panose="020E0502030303020204" pitchFamily="34" charset="0"/>
              </a:rPr>
              <a:t> </a:t>
            </a:r>
          </a:p>
          <a:p>
            <a:endParaRPr lang="en-US" sz="2800" dirty="0">
              <a:solidFill>
                <a:srgbClr val="002060"/>
              </a:solidFill>
              <a:latin typeface="Candara" pitchFamily="34" charset="0"/>
              <a:cs typeface="Arial" pitchFamily="34" charset="0"/>
            </a:endParaRPr>
          </a:p>
        </p:txBody>
      </p:sp>
      <p:sp>
        <p:nvSpPr>
          <p:cNvPr id="6" name="TextBox 5"/>
          <p:cNvSpPr txBox="1"/>
          <p:nvPr/>
        </p:nvSpPr>
        <p:spPr>
          <a:xfrm>
            <a:off x="603279" y="1759066"/>
            <a:ext cx="8020022" cy="3000821"/>
          </a:xfrm>
          <a:prstGeom prst="rect">
            <a:avLst/>
          </a:prstGeom>
          <a:noFill/>
        </p:spPr>
        <p:txBody>
          <a:bodyPr wrap="square" rtlCol="0">
            <a:spAutoFit/>
          </a:bodyPr>
          <a:lstStyle/>
          <a:p>
            <a:pPr marL="457200" indent="-457200">
              <a:lnSpc>
                <a:spcPct val="150000"/>
              </a:lnSpc>
              <a:buFont typeface="Arial" panose="020B0604020202020204" pitchFamily="34" charset="0"/>
              <a:buChar char="•"/>
            </a:pPr>
            <a:r>
              <a:rPr lang="en-US" b="1" dirty="0"/>
              <a:t>Steps by Pakistan (Contd..)</a:t>
            </a:r>
          </a:p>
          <a:p>
            <a:pPr marL="457200" indent="-457200">
              <a:lnSpc>
                <a:spcPct val="150000"/>
              </a:lnSpc>
              <a:buFont typeface="Arial" panose="020B0604020202020204" pitchFamily="34" charset="0"/>
              <a:buChar char="•"/>
            </a:pPr>
            <a:r>
              <a:rPr lang="en-US" i="1" dirty="0"/>
              <a:t>Other Military Operations</a:t>
            </a:r>
          </a:p>
          <a:p>
            <a:pPr marL="457200" indent="-457200">
              <a:lnSpc>
                <a:spcPct val="150000"/>
              </a:lnSpc>
              <a:buFont typeface="Arial" panose="020B0604020202020204" pitchFamily="34" charset="0"/>
              <a:buChar char="•"/>
            </a:pPr>
            <a:r>
              <a:rPr lang="en-US" dirty="0"/>
              <a:t>A number of minor operations were also carried out against militant groups i.e. </a:t>
            </a:r>
            <a:r>
              <a:rPr lang="en-US" b="1" dirty="0" err="1"/>
              <a:t>Sirat</a:t>
            </a:r>
            <a:r>
              <a:rPr lang="en-US" b="1" dirty="0"/>
              <a:t>-e-</a:t>
            </a:r>
            <a:r>
              <a:rPr lang="en-US" b="1" dirty="0" err="1"/>
              <a:t>Mustaqeem</a:t>
            </a:r>
            <a:r>
              <a:rPr lang="en-US" b="1" dirty="0"/>
              <a:t>, </a:t>
            </a:r>
            <a:r>
              <a:rPr lang="en-US" b="1" dirty="0" err="1"/>
              <a:t>Darghalam</a:t>
            </a:r>
            <a:r>
              <a:rPr lang="en-US" b="1" dirty="0"/>
              <a:t>, </a:t>
            </a:r>
            <a:r>
              <a:rPr lang="en-US" b="1" dirty="0" err="1"/>
              <a:t>Bia-Darghalam</a:t>
            </a:r>
            <a:r>
              <a:rPr lang="en-US" b="1" dirty="0"/>
              <a:t> and </a:t>
            </a:r>
            <a:r>
              <a:rPr lang="en-US" b="1" dirty="0" err="1"/>
              <a:t>Kwakhbadesham</a:t>
            </a:r>
            <a:r>
              <a:rPr lang="en-US" b="1" dirty="0"/>
              <a:t> in the Khyber Agency</a:t>
            </a:r>
            <a:r>
              <a:rPr lang="en-US" dirty="0"/>
              <a:t>. </a:t>
            </a:r>
          </a:p>
          <a:p>
            <a:pPr marL="457200" indent="-457200">
              <a:lnSpc>
                <a:spcPct val="150000"/>
              </a:lnSpc>
              <a:buFont typeface="Arial" panose="020B0604020202020204" pitchFamily="34" charset="0"/>
              <a:buChar char="•"/>
            </a:pPr>
            <a:r>
              <a:rPr lang="en-US" b="1" dirty="0"/>
              <a:t>Rah-e-</a:t>
            </a:r>
            <a:r>
              <a:rPr lang="en-US" b="1" dirty="0" err="1"/>
              <a:t>Rast</a:t>
            </a:r>
            <a:r>
              <a:rPr lang="en-US" b="1" dirty="0"/>
              <a:t> and </a:t>
            </a:r>
            <a:r>
              <a:rPr lang="en-US" b="1" dirty="0" err="1"/>
              <a:t>Zarb</a:t>
            </a:r>
            <a:r>
              <a:rPr lang="en-US" b="1" dirty="0"/>
              <a:t> </a:t>
            </a:r>
            <a:r>
              <a:rPr lang="en-US" b="1" dirty="0" err="1"/>
              <a:t>Azb</a:t>
            </a:r>
            <a:r>
              <a:rPr lang="en-US" b="1" dirty="0"/>
              <a:t> </a:t>
            </a:r>
            <a:r>
              <a:rPr lang="en-US" dirty="0"/>
              <a:t>were the most successful ones in restoring the writ of the government in the </a:t>
            </a:r>
            <a:r>
              <a:rPr lang="en-US" dirty="0" err="1"/>
              <a:t>Malakand</a:t>
            </a:r>
            <a:r>
              <a:rPr lang="en-US" dirty="0"/>
              <a:t> Division and curing Taliban in NWA.</a:t>
            </a:r>
          </a:p>
        </p:txBody>
      </p:sp>
      <p:sp>
        <p:nvSpPr>
          <p:cNvPr id="2" name="Slide Number Placeholder 1"/>
          <p:cNvSpPr>
            <a:spLocks noGrp="1"/>
          </p:cNvSpPr>
          <p:nvPr>
            <p:ph type="sldNum" sz="quarter" idx="12"/>
          </p:nvPr>
        </p:nvSpPr>
        <p:spPr/>
        <p:txBody>
          <a:bodyPr/>
          <a:lstStyle/>
          <a:p>
            <a:fld id="{08A8661F-1CDE-4F7E-AE93-7F9785FD6839}" type="slidenum">
              <a:rPr lang="en-US" smtClean="0"/>
              <a:pPr/>
              <a:t>12</a:t>
            </a:fld>
            <a:endParaRPr lang="en-US"/>
          </a:p>
        </p:txBody>
      </p:sp>
      <p:grpSp>
        <p:nvGrpSpPr>
          <p:cNvPr id="3"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mc:AlternateContent xmlns:mc="http://schemas.openxmlformats.org/markup-compatibility/2006">
        <mc:Choice xmlns:p14="http://schemas.microsoft.com/office/powerpoint/2010/main" xmlns="" Requires="p14">
          <p:contentPart p14:bwMode="auto" r:id="rId3">
            <p14:nvContentPartPr>
              <p14:cNvPr id="60419" name="Ink 3"/>
              <p14:cNvContentPartPr>
                <a14:cpLocks xmlns:a14="http://schemas.microsoft.com/office/drawing/2010/main" noRot="1" noChangeAspect="1" noEditPoints="1" noChangeArrowheads="1" noChangeShapeType="1"/>
              </p14:cNvContentPartPr>
              <p14:nvPr/>
            </p14:nvContentPartPr>
            <p14:xfrm>
              <a:off x="5619750" y="4273550"/>
              <a:ext cx="119063" cy="177800"/>
            </p14:xfrm>
          </p:contentPart>
        </mc:Choice>
        <mc:Fallback>
          <p:pic>
            <p:nvPicPr>
              <p:cNvPr id="60419" name="Ink 3"/>
              <p:cNvPicPr>
                <a:picLocks noRot="1" noChangeAspect="1" noEditPoints="1" noChangeArrowheads="1" noChangeShapeType="1"/>
              </p:cNvPicPr>
              <p:nvPr/>
            </p:nvPicPr>
            <p:blipFill>
              <a:blip r:embed="rId4" cstate="print"/>
              <a:stretch>
                <a:fillRect/>
              </a:stretch>
            </p:blipFill>
            <p:spPr>
              <a:xfrm>
                <a:off x="5610398" y="4264192"/>
                <a:ext cx="137768" cy="196516"/>
              </a:xfrm>
              <a:prstGeom prst="rect">
                <a:avLst/>
              </a:prstGeom>
            </p:spPr>
          </p:pic>
        </mc:Fallback>
      </mc:AlternateContent>
    </p:spTree>
    <p:extLst>
      <p:ext uri="{BB962C8B-B14F-4D97-AF65-F5344CB8AC3E}">
        <p14:creationId xmlns:p14="http://schemas.microsoft.com/office/powerpoint/2010/main" xmlns="" val="860675078"/>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0" end="0"/>
                                            </p:txEl>
                                          </p:spTgt>
                                        </p:tgtEl>
                                        <p:attrNameLst>
                                          <p:attrName>style.color</p:attrName>
                                        </p:attrNameLst>
                                      </p:cBhvr>
                                      <p:to>
                                        <a:srgbClr val="000000"/>
                                      </p:to>
                                    </p:animClr>
                                    <p:animClr clrSpc="rgb" dir="cw">
                                      <p:cBhvr>
                                        <p:cTn id="7" dur="500" fill="hold"/>
                                        <p:tgtEl>
                                          <p:spTgt spid="6">
                                            <p:txEl>
                                              <p:pRg st="0" end="0"/>
                                            </p:txEl>
                                          </p:spTgt>
                                        </p:tgtEl>
                                        <p:attrNameLst>
                                          <p:attrName>fillcolor</p:attrName>
                                        </p:attrNameLst>
                                      </p:cBhvr>
                                      <p:to>
                                        <a:srgbClr val="000000"/>
                                      </p:to>
                                    </p:animClr>
                                    <p:set>
                                      <p:cBhvr>
                                        <p:cTn id="8" dur="500" fill="hold"/>
                                        <p:tgtEl>
                                          <p:spTgt spid="6">
                                            <p:txEl>
                                              <p:pRg st="0" end="0"/>
                                            </p:txEl>
                                          </p:spTgt>
                                        </p:tgtEl>
                                        <p:attrNameLst>
                                          <p:attrName>fill.type</p:attrName>
                                        </p:attrNameLst>
                                      </p:cBhvr>
                                      <p:to>
                                        <p:strVal val="solid"/>
                                      </p:to>
                                    </p:set>
                                    <p:set>
                                      <p:cBhvr>
                                        <p:cTn id="9" dur="500" fill="hold"/>
                                        <p:tgtEl>
                                          <p:spTgt spid="6">
                                            <p:txEl>
                                              <p:pRg st="0" end="0"/>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1" end="1"/>
                                            </p:txEl>
                                          </p:spTgt>
                                        </p:tgtEl>
                                        <p:attrNameLst>
                                          <p:attrName>style.color</p:attrName>
                                        </p:attrNameLst>
                                      </p:cBhvr>
                                      <p:to>
                                        <a:srgbClr val="000000"/>
                                      </p:to>
                                    </p:animClr>
                                    <p:animClr clrSpc="rgb" dir="cw">
                                      <p:cBhvr>
                                        <p:cTn id="14" dur="500" fill="hold"/>
                                        <p:tgtEl>
                                          <p:spTgt spid="6">
                                            <p:txEl>
                                              <p:pRg st="1" end="1"/>
                                            </p:txEl>
                                          </p:spTgt>
                                        </p:tgtEl>
                                        <p:attrNameLst>
                                          <p:attrName>fillcolor</p:attrName>
                                        </p:attrNameLst>
                                      </p:cBhvr>
                                      <p:to>
                                        <a:srgbClr val="000000"/>
                                      </p:to>
                                    </p:animClr>
                                    <p:set>
                                      <p:cBhvr>
                                        <p:cTn id="15" dur="500" fill="hold"/>
                                        <p:tgtEl>
                                          <p:spTgt spid="6">
                                            <p:txEl>
                                              <p:pRg st="1" end="1"/>
                                            </p:txEl>
                                          </p:spTgt>
                                        </p:tgtEl>
                                        <p:attrNameLst>
                                          <p:attrName>fill.type</p:attrName>
                                        </p:attrNameLst>
                                      </p:cBhvr>
                                      <p:to>
                                        <p:strVal val="solid"/>
                                      </p:to>
                                    </p:set>
                                    <p:set>
                                      <p:cBhvr>
                                        <p:cTn id="16" dur="500" fill="hold"/>
                                        <p:tgtEl>
                                          <p:spTgt spid="6">
                                            <p:txEl>
                                              <p:pRg st="1" end="1"/>
                                            </p:txEl>
                                          </p:spTgt>
                                        </p:tgtEl>
                                        <p:attrNameLst>
                                          <p:attrName>fill.on</p:attrName>
                                        </p:attrNameLst>
                                      </p:cBhvr>
                                      <p:to>
                                        <p:strVal val="true"/>
                                      </p:to>
                                    </p:set>
                                  </p:childTnLst>
                                </p:cTn>
                              </p:par>
                            </p:childTnLst>
                          </p:cTn>
                        </p:par>
                      </p:childTnLst>
                    </p:cTn>
                  </p:par>
                  <p:par>
                    <p:cTn id="17" fill="hold">
                      <p:stCondLst>
                        <p:cond delay="indefinite"/>
                      </p:stCondLst>
                      <p:childTnLst>
                        <p:par>
                          <p:cTn id="18" fill="hold">
                            <p:stCondLst>
                              <p:cond delay="0"/>
                            </p:stCondLst>
                            <p:childTnLst>
                              <p:par>
                                <p:cTn id="19" presetID="19" presetClass="emph" presetSubtype="0" fill="hold" nodeType="clickEffect">
                                  <p:stCondLst>
                                    <p:cond delay="0"/>
                                  </p:stCondLst>
                                  <p:childTnLst>
                                    <p:animClr clrSpc="rgb" dir="cw">
                                      <p:cBhvr override="childStyle">
                                        <p:cTn id="20" dur="500" fill="hold"/>
                                        <p:tgtEl>
                                          <p:spTgt spid="6">
                                            <p:txEl>
                                              <p:pRg st="2" end="2"/>
                                            </p:txEl>
                                          </p:spTgt>
                                        </p:tgtEl>
                                        <p:attrNameLst>
                                          <p:attrName>style.color</p:attrName>
                                        </p:attrNameLst>
                                      </p:cBhvr>
                                      <p:to>
                                        <a:srgbClr val="000000"/>
                                      </p:to>
                                    </p:animClr>
                                    <p:animClr clrSpc="rgb" dir="cw">
                                      <p:cBhvr>
                                        <p:cTn id="21" dur="500" fill="hold"/>
                                        <p:tgtEl>
                                          <p:spTgt spid="6">
                                            <p:txEl>
                                              <p:pRg st="2" end="2"/>
                                            </p:txEl>
                                          </p:spTgt>
                                        </p:tgtEl>
                                        <p:attrNameLst>
                                          <p:attrName>fillcolor</p:attrName>
                                        </p:attrNameLst>
                                      </p:cBhvr>
                                      <p:to>
                                        <a:srgbClr val="000000"/>
                                      </p:to>
                                    </p:animClr>
                                    <p:set>
                                      <p:cBhvr>
                                        <p:cTn id="22" dur="500" fill="hold"/>
                                        <p:tgtEl>
                                          <p:spTgt spid="6">
                                            <p:txEl>
                                              <p:pRg st="2" end="2"/>
                                            </p:txEl>
                                          </p:spTgt>
                                        </p:tgtEl>
                                        <p:attrNameLst>
                                          <p:attrName>fill.type</p:attrName>
                                        </p:attrNameLst>
                                      </p:cBhvr>
                                      <p:to>
                                        <p:strVal val="solid"/>
                                      </p:to>
                                    </p:set>
                                    <p:set>
                                      <p:cBhvr>
                                        <p:cTn id="23" dur="500" fill="hold"/>
                                        <p:tgtEl>
                                          <p:spTgt spid="6">
                                            <p:txEl>
                                              <p:pRg st="2" end="2"/>
                                            </p:txEl>
                                          </p:spTgt>
                                        </p:tgtEl>
                                        <p:attrNameLst>
                                          <p:attrName>fill.on</p:attrName>
                                        </p:attrNameLst>
                                      </p:cBhvr>
                                      <p:to>
                                        <p:strVal val="true"/>
                                      </p:to>
                                    </p:set>
                                  </p:childTnLst>
                                </p:cTn>
                              </p:par>
                            </p:childTnLst>
                          </p:cTn>
                        </p:par>
                      </p:childTnLst>
                    </p:cTn>
                  </p:par>
                  <p:par>
                    <p:cTn id="24" fill="hold">
                      <p:stCondLst>
                        <p:cond delay="indefinite"/>
                      </p:stCondLst>
                      <p:childTnLst>
                        <p:par>
                          <p:cTn id="25" fill="hold">
                            <p:stCondLst>
                              <p:cond delay="0"/>
                            </p:stCondLst>
                            <p:childTnLst>
                              <p:par>
                                <p:cTn id="26" presetID="19" presetClass="emph" presetSubtype="0" fill="hold" nodeType="clickEffect">
                                  <p:stCondLst>
                                    <p:cond delay="0"/>
                                  </p:stCondLst>
                                  <p:childTnLst>
                                    <p:animClr clrSpc="rgb" dir="cw">
                                      <p:cBhvr override="childStyle">
                                        <p:cTn id="27" dur="500" fill="hold"/>
                                        <p:tgtEl>
                                          <p:spTgt spid="6">
                                            <p:txEl>
                                              <p:pRg st="3" end="3"/>
                                            </p:txEl>
                                          </p:spTgt>
                                        </p:tgtEl>
                                        <p:attrNameLst>
                                          <p:attrName>style.color</p:attrName>
                                        </p:attrNameLst>
                                      </p:cBhvr>
                                      <p:to>
                                        <a:srgbClr val="000000"/>
                                      </p:to>
                                    </p:animClr>
                                    <p:animClr clrSpc="rgb" dir="cw">
                                      <p:cBhvr>
                                        <p:cTn id="28" dur="500" fill="hold"/>
                                        <p:tgtEl>
                                          <p:spTgt spid="6">
                                            <p:txEl>
                                              <p:pRg st="3" end="3"/>
                                            </p:txEl>
                                          </p:spTgt>
                                        </p:tgtEl>
                                        <p:attrNameLst>
                                          <p:attrName>fillcolor</p:attrName>
                                        </p:attrNameLst>
                                      </p:cBhvr>
                                      <p:to>
                                        <a:srgbClr val="000000"/>
                                      </p:to>
                                    </p:animClr>
                                    <p:set>
                                      <p:cBhvr>
                                        <p:cTn id="29" dur="500" fill="hold"/>
                                        <p:tgtEl>
                                          <p:spTgt spid="6">
                                            <p:txEl>
                                              <p:pRg st="3" end="3"/>
                                            </p:txEl>
                                          </p:spTgt>
                                        </p:tgtEl>
                                        <p:attrNameLst>
                                          <p:attrName>fill.type</p:attrName>
                                        </p:attrNameLst>
                                      </p:cBhvr>
                                      <p:to>
                                        <p:strVal val="solid"/>
                                      </p:to>
                                    </p:set>
                                    <p:set>
                                      <p:cBhvr>
                                        <p:cTn id="30" dur="500" fill="hold"/>
                                        <p:tgtEl>
                                          <p:spTgt spid="6">
                                            <p:txEl>
                                              <p:pRg st="3" end="3"/>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0" y="735271"/>
            <a:ext cx="8458199" cy="954107"/>
          </a:xfrm>
          <a:prstGeom prst="rect">
            <a:avLst/>
          </a:prstGeom>
          <a:noFill/>
        </p:spPr>
        <p:txBody>
          <a:bodyPr wrap="square" rtlCol="0">
            <a:spAutoFit/>
          </a:bodyPr>
          <a:lstStyle/>
          <a:p>
            <a:r>
              <a:rPr lang="en-GB" sz="2400" b="1" dirty="0">
                <a:latin typeface="Candara" panose="020E0502030303020204" pitchFamily="34" charset="0"/>
              </a:rPr>
              <a:t>War Against Terrorism</a:t>
            </a:r>
            <a:r>
              <a:rPr lang="en-US" sz="2800" b="1" dirty="0">
                <a:latin typeface="Candara" panose="020E0502030303020204" pitchFamily="34" charset="0"/>
              </a:rPr>
              <a:t> </a:t>
            </a:r>
          </a:p>
          <a:p>
            <a:endParaRPr lang="en-US" sz="2800" dirty="0">
              <a:solidFill>
                <a:srgbClr val="002060"/>
              </a:solidFill>
              <a:latin typeface="Candara" pitchFamily="34" charset="0"/>
              <a:cs typeface="Arial" pitchFamily="34" charset="0"/>
            </a:endParaRPr>
          </a:p>
        </p:txBody>
      </p:sp>
      <p:sp>
        <p:nvSpPr>
          <p:cNvPr id="6" name="TextBox 5"/>
          <p:cNvSpPr txBox="1"/>
          <p:nvPr/>
        </p:nvSpPr>
        <p:spPr>
          <a:xfrm>
            <a:off x="603279" y="1759066"/>
            <a:ext cx="8020022" cy="2169825"/>
          </a:xfrm>
          <a:prstGeom prst="rect">
            <a:avLst/>
          </a:prstGeom>
          <a:noFill/>
        </p:spPr>
        <p:txBody>
          <a:bodyPr wrap="square" rtlCol="0">
            <a:spAutoFit/>
          </a:bodyPr>
          <a:lstStyle/>
          <a:p>
            <a:pPr marL="457200" indent="-457200">
              <a:lnSpc>
                <a:spcPct val="150000"/>
              </a:lnSpc>
              <a:buFont typeface="Arial" panose="020B0604020202020204" pitchFamily="34" charset="0"/>
              <a:buChar char="•"/>
            </a:pPr>
            <a:r>
              <a:rPr lang="en-US" b="1" dirty="0"/>
              <a:t>Steps by Pakistan (Contd..)</a:t>
            </a:r>
          </a:p>
          <a:p>
            <a:pPr marL="457200" indent="-457200">
              <a:lnSpc>
                <a:spcPct val="150000"/>
              </a:lnSpc>
              <a:buFont typeface="Arial" panose="020B0604020202020204" pitchFamily="34" charset="0"/>
              <a:buChar char="•"/>
            </a:pPr>
            <a:r>
              <a:rPr lang="en-US" i="1" dirty="0"/>
              <a:t>Agreement with Local Tribes</a:t>
            </a:r>
          </a:p>
          <a:p>
            <a:pPr marL="457200" indent="-457200">
              <a:lnSpc>
                <a:spcPct val="150000"/>
              </a:lnSpc>
              <a:buFont typeface="Arial" panose="020B0604020202020204" pitchFamily="34" charset="0"/>
              <a:buChar char="•"/>
            </a:pPr>
            <a:r>
              <a:rPr lang="en-US" dirty="0"/>
              <a:t>On June 27, 2002 the Pakistani Army entered into an agreement with the local tribes of South Waziristan. It agreed that the house and property of any person found </a:t>
            </a:r>
            <a:r>
              <a:rPr lang="en-US" dirty="0" err="1"/>
              <a:t>harbouring</a:t>
            </a:r>
            <a:r>
              <a:rPr lang="en-US" dirty="0"/>
              <a:t> a foreigner would be destroyed</a:t>
            </a:r>
          </a:p>
        </p:txBody>
      </p:sp>
      <p:sp>
        <p:nvSpPr>
          <p:cNvPr id="2" name="Slide Number Placeholder 1"/>
          <p:cNvSpPr>
            <a:spLocks noGrp="1"/>
          </p:cNvSpPr>
          <p:nvPr>
            <p:ph type="sldNum" sz="quarter" idx="12"/>
          </p:nvPr>
        </p:nvSpPr>
        <p:spPr/>
        <p:txBody>
          <a:bodyPr/>
          <a:lstStyle/>
          <a:p>
            <a:fld id="{08A8661F-1CDE-4F7E-AE93-7F9785FD6839}" type="slidenum">
              <a:rPr lang="en-US" smtClean="0"/>
              <a:pPr/>
              <a:t>13</a:t>
            </a:fld>
            <a:endParaRPr lang="en-US"/>
          </a:p>
        </p:txBody>
      </p:sp>
      <p:grpSp>
        <p:nvGrpSpPr>
          <p:cNvPr id="3"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xmlns="" val="860675078"/>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0" end="0"/>
                                            </p:txEl>
                                          </p:spTgt>
                                        </p:tgtEl>
                                        <p:attrNameLst>
                                          <p:attrName>style.color</p:attrName>
                                        </p:attrNameLst>
                                      </p:cBhvr>
                                      <p:to>
                                        <a:srgbClr val="000000"/>
                                      </p:to>
                                    </p:animClr>
                                    <p:animClr clrSpc="rgb" dir="cw">
                                      <p:cBhvr>
                                        <p:cTn id="7" dur="500" fill="hold"/>
                                        <p:tgtEl>
                                          <p:spTgt spid="6">
                                            <p:txEl>
                                              <p:pRg st="0" end="0"/>
                                            </p:txEl>
                                          </p:spTgt>
                                        </p:tgtEl>
                                        <p:attrNameLst>
                                          <p:attrName>fillcolor</p:attrName>
                                        </p:attrNameLst>
                                      </p:cBhvr>
                                      <p:to>
                                        <a:srgbClr val="000000"/>
                                      </p:to>
                                    </p:animClr>
                                    <p:set>
                                      <p:cBhvr>
                                        <p:cTn id="8" dur="500" fill="hold"/>
                                        <p:tgtEl>
                                          <p:spTgt spid="6">
                                            <p:txEl>
                                              <p:pRg st="0" end="0"/>
                                            </p:txEl>
                                          </p:spTgt>
                                        </p:tgtEl>
                                        <p:attrNameLst>
                                          <p:attrName>fill.type</p:attrName>
                                        </p:attrNameLst>
                                      </p:cBhvr>
                                      <p:to>
                                        <p:strVal val="solid"/>
                                      </p:to>
                                    </p:set>
                                    <p:set>
                                      <p:cBhvr>
                                        <p:cTn id="9" dur="500" fill="hold"/>
                                        <p:tgtEl>
                                          <p:spTgt spid="6">
                                            <p:txEl>
                                              <p:pRg st="0" end="0"/>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1" end="1"/>
                                            </p:txEl>
                                          </p:spTgt>
                                        </p:tgtEl>
                                        <p:attrNameLst>
                                          <p:attrName>style.color</p:attrName>
                                        </p:attrNameLst>
                                      </p:cBhvr>
                                      <p:to>
                                        <a:srgbClr val="000000"/>
                                      </p:to>
                                    </p:animClr>
                                    <p:animClr clrSpc="rgb" dir="cw">
                                      <p:cBhvr>
                                        <p:cTn id="14" dur="500" fill="hold"/>
                                        <p:tgtEl>
                                          <p:spTgt spid="6">
                                            <p:txEl>
                                              <p:pRg st="1" end="1"/>
                                            </p:txEl>
                                          </p:spTgt>
                                        </p:tgtEl>
                                        <p:attrNameLst>
                                          <p:attrName>fillcolor</p:attrName>
                                        </p:attrNameLst>
                                      </p:cBhvr>
                                      <p:to>
                                        <a:srgbClr val="000000"/>
                                      </p:to>
                                    </p:animClr>
                                    <p:set>
                                      <p:cBhvr>
                                        <p:cTn id="15" dur="500" fill="hold"/>
                                        <p:tgtEl>
                                          <p:spTgt spid="6">
                                            <p:txEl>
                                              <p:pRg st="1" end="1"/>
                                            </p:txEl>
                                          </p:spTgt>
                                        </p:tgtEl>
                                        <p:attrNameLst>
                                          <p:attrName>fill.type</p:attrName>
                                        </p:attrNameLst>
                                      </p:cBhvr>
                                      <p:to>
                                        <p:strVal val="solid"/>
                                      </p:to>
                                    </p:set>
                                    <p:set>
                                      <p:cBhvr>
                                        <p:cTn id="16" dur="500" fill="hold"/>
                                        <p:tgtEl>
                                          <p:spTgt spid="6">
                                            <p:txEl>
                                              <p:pRg st="1" end="1"/>
                                            </p:txEl>
                                          </p:spTgt>
                                        </p:tgtEl>
                                        <p:attrNameLst>
                                          <p:attrName>fill.on</p:attrName>
                                        </p:attrNameLst>
                                      </p:cBhvr>
                                      <p:to>
                                        <p:strVal val="true"/>
                                      </p:to>
                                    </p:set>
                                  </p:childTnLst>
                                </p:cTn>
                              </p:par>
                            </p:childTnLst>
                          </p:cTn>
                        </p:par>
                      </p:childTnLst>
                    </p:cTn>
                  </p:par>
                  <p:par>
                    <p:cTn id="17" fill="hold">
                      <p:stCondLst>
                        <p:cond delay="indefinite"/>
                      </p:stCondLst>
                      <p:childTnLst>
                        <p:par>
                          <p:cTn id="18" fill="hold">
                            <p:stCondLst>
                              <p:cond delay="0"/>
                            </p:stCondLst>
                            <p:childTnLst>
                              <p:par>
                                <p:cTn id="19" presetID="19" presetClass="emph" presetSubtype="0" fill="hold" nodeType="clickEffect">
                                  <p:stCondLst>
                                    <p:cond delay="0"/>
                                  </p:stCondLst>
                                  <p:childTnLst>
                                    <p:animClr clrSpc="rgb" dir="cw">
                                      <p:cBhvr override="childStyle">
                                        <p:cTn id="20" dur="500" fill="hold"/>
                                        <p:tgtEl>
                                          <p:spTgt spid="6">
                                            <p:txEl>
                                              <p:pRg st="2" end="2"/>
                                            </p:txEl>
                                          </p:spTgt>
                                        </p:tgtEl>
                                        <p:attrNameLst>
                                          <p:attrName>style.color</p:attrName>
                                        </p:attrNameLst>
                                      </p:cBhvr>
                                      <p:to>
                                        <a:srgbClr val="000000"/>
                                      </p:to>
                                    </p:animClr>
                                    <p:animClr clrSpc="rgb" dir="cw">
                                      <p:cBhvr>
                                        <p:cTn id="21" dur="500" fill="hold"/>
                                        <p:tgtEl>
                                          <p:spTgt spid="6">
                                            <p:txEl>
                                              <p:pRg st="2" end="2"/>
                                            </p:txEl>
                                          </p:spTgt>
                                        </p:tgtEl>
                                        <p:attrNameLst>
                                          <p:attrName>fillcolor</p:attrName>
                                        </p:attrNameLst>
                                      </p:cBhvr>
                                      <p:to>
                                        <a:srgbClr val="000000"/>
                                      </p:to>
                                    </p:animClr>
                                    <p:set>
                                      <p:cBhvr>
                                        <p:cTn id="22" dur="500" fill="hold"/>
                                        <p:tgtEl>
                                          <p:spTgt spid="6">
                                            <p:txEl>
                                              <p:pRg st="2" end="2"/>
                                            </p:txEl>
                                          </p:spTgt>
                                        </p:tgtEl>
                                        <p:attrNameLst>
                                          <p:attrName>fill.type</p:attrName>
                                        </p:attrNameLst>
                                      </p:cBhvr>
                                      <p:to>
                                        <p:strVal val="solid"/>
                                      </p:to>
                                    </p:set>
                                    <p:set>
                                      <p:cBhvr>
                                        <p:cTn id="23" dur="500" fill="hold"/>
                                        <p:tgtEl>
                                          <p:spTgt spid="6">
                                            <p:txEl>
                                              <p:pRg st="2" end="2"/>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0" y="735271"/>
            <a:ext cx="8458199" cy="954107"/>
          </a:xfrm>
          <a:prstGeom prst="rect">
            <a:avLst/>
          </a:prstGeom>
          <a:noFill/>
        </p:spPr>
        <p:txBody>
          <a:bodyPr wrap="square" rtlCol="0">
            <a:spAutoFit/>
          </a:bodyPr>
          <a:lstStyle/>
          <a:p>
            <a:r>
              <a:rPr lang="en-GB" sz="2400" b="1" dirty="0">
                <a:latin typeface="Candara" panose="020E0502030303020204" pitchFamily="34" charset="0"/>
              </a:rPr>
              <a:t>War Against Terrorism</a:t>
            </a:r>
            <a:r>
              <a:rPr lang="en-US" sz="2800" b="1" dirty="0">
                <a:latin typeface="Candara" panose="020E0502030303020204" pitchFamily="34" charset="0"/>
              </a:rPr>
              <a:t> </a:t>
            </a:r>
          </a:p>
          <a:p>
            <a:endParaRPr lang="en-US" sz="2800" dirty="0">
              <a:solidFill>
                <a:srgbClr val="002060"/>
              </a:solidFill>
              <a:latin typeface="Candara" pitchFamily="34" charset="0"/>
              <a:cs typeface="Arial" pitchFamily="34" charset="0"/>
            </a:endParaRPr>
          </a:p>
        </p:txBody>
      </p:sp>
      <p:sp>
        <p:nvSpPr>
          <p:cNvPr id="6" name="TextBox 5"/>
          <p:cNvSpPr txBox="1"/>
          <p:nvPr/>
        </p:nvSpPr>
        <p:spPr>
          <a:xfrm>
            <a:off x="603279" y="1759066"/>
            <a:ext cx="8020022" cy="5035353"/>
          </a:xfrm>
          <a:prstGeom prst="rect">
            <a:avLst/>
          </a:prstGeom>
          <a:noFill/>
        </p:spPr>
        <p:txBody>
          <a:bodyPr wrap="square" rtlCol="0">
            <a:spAutoFit/>
          </a:bodyPr>
          <a:lstStyle/>
          <a:p>
            <a:pPr marL="457200" indent="-457200">
              <a:lnSpc>
                <a:spcPct val="150000"/>
              </a:lnSpc>
              <a:buFont typeface="Arial" panose="020B0604020202020204" pitchFamily="34" charset="0"/>
              <a:buChar char="•"/>
            </a:pPr>
            <a:r>
              <a:rPr lang="en-US" b="1" dirty="0"/>
              <a:t>Steps by Pakistan (Contd..) </a:t>
            </a:r>
          </a:p>
          <a:p>
            <a:pPr marL="457200" indent="-457200">
              <a:lnSpc>
                <a:spcPct val="150000"/>
              </a:lnSpc>
              <a:buFont typeface="Arial" panose="020B0604020202020204" pitchFamily="34" charset="0"/>
              <a:buChar char="•"/>
            </a:pPr>
            <a:r>
              <a:rPr lang="en-US" i="1" dirty="0" err="1"/>
              <a:t>Shakai</a:t>
            </a:r>
            <a:r>
              <a:rPr lang="en-US" i="1" dirty="0"/>
              <a:t> Agreement</a:t>
            </a:r>
          </a:p>
          <a:p>
            <a:pPr marL="457200" indent="-457200">
              <a:lnSpc>
                <a:spcPct val="150000"/>
              </a:lnSpc>
              <a:buFont typeface="Arial" panose="020B0604020202020204" pitchFamily="34" charset="0"/>
              <a:buChar char="•"/>
            </a:pPr>
            <a:r>
              <a:rPr lang="en-US" dirty="0"/>
              <a:t>Pakistan signed agreement with Nek Muhammad in 2004 at </a:t>
            </a:r>
            <a:r>
              <a:rPr lang="en-US" dirty="0" err="1"/>
              <a:t>Shakai</a:t>
            </a:r>
            <a:r>
              <a:rPr lang="en-US" dirty="0"/>
              <a:t> in Waziristan Agency. </a:t>
            </a:r>
          </a:p>
          <a:p>
            <a:pPr marL="457200" indent="-457200">
              <a:lnSpc>
                <a:spcPct val="150000"/>
              </a:lnSpc>
              <a:buFont typeface="Arial" panose="020B0604020202020204" pitchFamily="34" charset="0"/>
              <a:buChar char="•"/>
            </a:pPr>
            <a:r>
              <a:rPr lang="en-US" dirty="0"/>
              <a:t>The terms of the agreement: </a:t>
            </a:r>
          </a:p>
          <a:p>
            <a:pPr marL="457200" indent="-457200">
              <a:lnSpc>
                <a:spcPct val="150000"/>
              </a:lnSpc>
              <a:buFont typeface="Arial" panose="020B0604020202020204" pitchFamily="34" charset="0"/>
              <a:buChar char="•"/>
            </a:pPr>
            <a:r>
              <a:rPr lang="en-US" dirty="0"/>
              <a:t>security forces would leave the area immediately.</a:t>
            </a:r>
          </a:p>
          <a:p>
            <a:pPr marL="457200" indent="-457200">
              <a:lnSpc>
                <a:spcPct val="150000"/>
              </a:lnSpc>
              <a:buFont typeface="Arial" panose="020B0604020202020204" pitchFamily="34" charset="0"/>
              <a:buChar char="•"/>
            </a:pPr>
            <a:r>
              <a:rPr lang="en-US" dirty="0"/>
              <a:t>compensation for the deaths and loss of the property suffered by the tribes. release all the innocent people it had arrested </a:t>
            </a:r>
          </a:p>
          <a:p>
            <a:pPr marL="457200" indent="-457200">
              <a:lnSpc>
                <a:spcPct val="150000"/>
              </a:lnSpc>
              <a:buFont typeface="Arial" panose="020B0604020202020204" pitchFamily="34" charset="0"/>
              <a:buChar char="•"/>
            </a:pPr>
            <a:r>
              <a:rPr lang="en-US" dirty="0"/>
              <a:t>minimize its interference in tribal affairs. </a:t>
            </a:r>
          </a:p>
          <a:p>
            <a:pPr marL="457200" indent="-457200">
              <a:lnSpc>
                <a:spcPct val="150000"/>
              </a:lnSpc>
              <a:buFont typeface="Arial" panose="020B0604020202020204" pitchFamily="34" charset="0"/>
              <a:buChar char="•"/>
            </a:pPr>
            <a:r>
              <a:rPr lang="en-US" dirty="0"/>
              <a:t>one month deadline to foreign elements to voluntarily surrender </a:t>
            </a:r>
          </a:p>
          <a:p>
            <a:pPr marL="457200" indent="-457200">
              <a:lnSpc>
                <a:spcPct val="150000"/>
              </a:lnSpc>
              <a:buFont typeface="Arial" panose="020B0604020202020204" pitchFamily="34" charset="0"/>
              <a:buChar char="•"/>
            </a:pPr>
            <a:r>
              <a:rPr lang="en-US" dirty="0"/>
              <a:t>But Pakistan’s peace efforts were sabotaged by the US missile strike from a drone that killed Nek Muhammad.</a:t>
            </a:r>
          </a:p>
        </p:txBody>
      </p:sp>
      <p:sp>
        <p:nvSpPr>
          <p:cNvPr id="2" name="Slide Number Placeholder 1"/>
          <p:cNvSpPr>
            <a:spLocks noGrp="1"/>
          </p:cNvSpPr>
          <p:nvPr>
            <p:ph type="sldNum" sz="quarter" idx="12"/>
          </p:nvPr>
        </p:nvSpPr>
        <p:spPr/>
        <p:txBody>
          <a:bodyPr/>
          <a:lstStyle/>
          <a:p>
            <a:fld id="{08A8661F-1CDE-4F7E-AE93-7F9785FD6839}" type="slidenum">
              <a:rPr lang="en-US" smtClean="0"/>
              <a:pPr/>
              <a:t>14</a:t>
            </a:fld>
            <a:endParaRPr lang="en-US"/>
          </a:p>
        </p:txBody>
      </p:sp>
      <p:grpSp>
        <p:nvGrpSpPr>
          <p:cNvPr id="3"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mc:AlternateContent xmlns:mc="http://schemas.openxmlformats.org/markup-compatibility/2006">
        <mc:Choice xmlns:p14="http://schemas.microsoft.com/office/powerpoint/2010/main" xmlns="" Requires="p14">
          <p:contentPart p14:bwMode="auto" r:id="rId3">
            <p14:nvContentPartPr>
              <p14:cNvPr id="62468" name="Ink 4"/>
              <p14:cNvContentPartPr>
                <a14:cpLocks xmlns:a14="http://schemas.microsoft.com/office/drawing/2010/main" noRot="1" noChangeAspect="1" noEditPoints="1" noChangeArrowheads="1" noChangeShapeType="1"/>
              </p14:cNvContentPartPr>
              <p14:nvPr/>
            </p14:nvContentPartPr>
            <p14:xfrm>
              <a:off x="4424363" y="6381750"/>
              <a:ext cx="57150" cy="312738"/>
            </p14:xfrm>
          </p:contentPart>
        </mc:Choice>
        <mc:Fallback>
          <p:pic>
            <p:nvPicPr>
              <p:cNvPr id="62468" name="Ink 4"/>
              <p:cNvPicPr>
                <a:picLocks noRot="1" noChangeAspect="1" noEditPoints="1" noChangeArrowheads="1" noChangeShapeType="1"/>
              </p:cNvPicPr>
              <p:nvPr/>
            </p:nvPicPr>
            <p:blipFill>
              <a:blip r:embed="rId4" cstate="print"/>
              <a:stretch>
                <a:fillRect/>
              </a:stretch>
            </p:blipFill>
            <p:spPr>
              <a:xfrm>
                <a:off x="4415018" y="6372393"/>
                <a:ext cx="75841" cy="331452"/>
              </a:xfrm>
              <a:prstGeom prst="rect">
                <a:avLst/>
              </a:prstGeom>
            </p:spPr>
          </p:pic>
        </mc:Fallback>
      </mc:AlternateContent>
    </p:spTree>
    <p:extLst>
      <p:ext uri="{BB962C8B-B14F-4D97-AF65-F5344CB8AC3E}">
        <p14:creationId xmlns:p14="http://schemas.microsoft.com/office/powerpoint/2010/main" xmlns="" val="860675078"/>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0" end="0"/>
                                            </p:txEl>
                                          </p:spTgt>
                                        </p:tgtEl>
                                        <p:attrNameLst>
                                          <p:attrName>style.color</p:attrName>
                                        </p:attrNameLst>
                                      </p:cBhvr>
                                      <p:to>
                                        <a:srgbClr val="000000"/>
                                      </p:to>
                                    </p:animClr>
                                    <p:animClr clrSpc="rgb" dir="cw">
                                      <p:cBhvr>
                                        <p:cTn id="7" dur="500" fill="hold"/>
                                        <p:tgtEl>
                                          <p:spTgt spid="6">
                                            <p:txEl>
                                              <p:pRg st="0" end="0"/>
                                            </p:txEl>
                                          </p:spTgt>
                                        </p:tgtEl>
                                        <p:attrNameLst>
                                          <p:attrName>fillcolor</p:attrName>
                                        </p:attrNameLst>
                                      </p:cBhvr>
                                      <p:to>
                                        <a:srgbClr val="000000"/>
                                      </p:to>
                                    </p:animClr>
                                    <p:set>
                                      <p:cBhvr>
                                        <p:cTn id="8" dur="500" fill="hold"/>
                                        <p:tgtEl>
                                          <p:spTgt spid="6">
                                            <p:txEl>
                                              <p:pRg st="0" end="0"/>
                                            </p:txEl>
                                          </p:spTgt>
                                        </p:tgtEl>
                                        <p:attrNameLst>
                                          <p:attrName>fill.type</p:attrName>
                                        </p:attrNameLst>
                                      </p:cBhvr>
                                      <p:to>
                                        <p:strVal val="solid"/>
                                      </p:to>
                                    </p:set>
                                    <p:set>
                                      <p:cBhvr>
                                        <p:cTn id="9" dur="500" fill="hold"/>
                                        <p:tgtEl>
                                          <p:spTgt spid="6">
                                            <p:txEl>
                                              <p:pRg st="0" end="0"/>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1" end="1"/>
                                            </p:txEl>
                                          </p:spTgt>
                                        </p:tgtEl>
                                        <p:attrNameLst>
                                          <p:attrName>style.color</p:attrName>
                                        </p:attrNameLst>
                                      </p:cBhvr>
                                      <p:to>
                                        <a:srgbClr val="000000"/>
                                      </p:to>
                                    </p:animClr>
                                    <p:animClr clrSpc="rgb" dir="cw">
                                      <p:cBhvr>
                                        <p:cTn id="14" dur="500" fill="hold"/>
                                        <p:tgtEl>
                                          <p:spTgt spid="6">
                                            <p:txEl>
                                              <p:pRg st="1" end="1"/>
                                            </p:txEl>
                                          </p:spTgt>
                                        </p:tgtEl>
                                        <p:attrNameLst>
                                          <p:attrName>fillcolor</p:attrName>
                                        </p:attrNameLst>
                                      </p:cBhvr>
                                      <p:to>
                                        <a:srgbClr val="000000"/>
                                      </p:to>
                                    </p:animClr>
                                    <p:set>
                                      <p:cBhvr>
                                        <p:cTn id="15" dur="500" fill="hold"/>
                                        <p:tgtEl>
                                          <p:spTgt spid="6">
                                            <p:txEl>
                                              <p:pRg st="1" end="1"/>
                                            </p:txEl>
                                          </p:spTgt>
                                        </p:tgtEl>
                                        <p:attrNameLst>
                                          <p:attrName>fill.type</p:attrName>
                                        </p:attrNameLst>
                                      </p:cBhvr>
                                      <p:to>
                                        <p:strVal val="solid"/>
                                      </p:to>
                                    </p:set>
                                    <p:set>
                                      <p:cBhvr>
                                        <p:cTn id="16" dur="500" fill="hold"/>
                                        <p:tgtEl>
                                          <p:spTgt spid="6">
                                            <p:txEl>
                                              <p:pRg st="1" end="1"/>
                                            </p:txEl>
                                          </p:spTgt>
                                        </p:tgtEl>
                                        <p:attrNameLst>
                                          <p:attrName>fill.on</p:attrName>
                                        </p:attrNameLst>
                                      </p:cBhvr>
                                      <p:to>
                                        <p:strVal val="true"/>
                                      </p:to>
                                    </p:set>
                                  </p:childTnLst>
                                </p:cTn>
                              </p:par>
                            </p:childTnLst>
                          </p:cTn>
                        </p:par>
                      </p:childTnLst>
                    </p:cTn>
                  </p:par>
                  <p:par>
                    <p:cTn id="17" fill="hold">
                      <p:stCondLst>
                        <p:cond delay="indefinite"/>
                      </p:stCondLst>
                      <p:childTnLst>
                        <p:par>
                          <p:cTn id="18" fill="hold">
                            <p:stCondLst>
                              <p:cond delay="0"/>
                            </p:stCondLst>
                            <p:childTnLst>
                              <p:par>
                                <p:cTn id="19" presetID="19" presetClass="emph" presetSubtype="0" fill="hold" nodeType="clickEffect">
                                  <p:stCondLst>
                                    <p:cond delay="0"/>
                                  </p:stCondLst>
                                  <p:childTnLst>
                                    <p:animClr clrSpc="rgb" dir="cw">
                                      <p:cBhvr override="childStyle">
                                        <p:cTn id="20" dur="500" fill="hold"/>
                                        <p:tgtEl>
                                          <p:spTgt spid="6">
                                            <p:txEl>
                                              <p:pRg st="2" end="2"/>
                                            </p:txEl>
                                          </p:spTgt>
                                        </p:tgtEl>
                                        <p:attrNameLst>
                                          <p:attrName>style.color</p:attrName>
                                        </p:attrNameLst>
                                      </p:cBhvr>
                                      <p:to>
                                        <a:srgbClr val="000000"/>
                                      </p:to>
                                    </p:animClr>
                                    <p:animClr clrSpc="rgb" dir="cw">
                                      <p:cBhvr>
                                        <p:cTn id="21" dur="500" fill="hold"/>
                                        <p:tgtEl>
                                          <p:spTgt spid="6">
                                            <p:txEl>
                                              <p:pRg st="2" end="2"/>
                                            </p:txEl>
                                          </p:spTgt>
                                        </p:tgtEl>
                                        <p:attrNameLst>
                                          <p:attrName>fillcolor</p:attrName>
                                        </p:attrNameLst>
                                      </p:cBhvr>
                                      <p:to>
                                        <a:srgbClr val="000000"/>
                                      </p:to>
                                    </p:animClr>
                                    <p:set>
                                      <p:cBhvr>
                                        <p:cTn id="22" dur="500" fill="hold"/>
                                        <p:tgtEl>
                                          <p:spTgt spid="6">
                                            <p:txEl>
                                              <p:pRg st="2" end="2"/>
                                            </p:txEl>
                                          </p:spTgt>
                                        </p:tgtEl>
                                        <p:attrNameLst>
                                          <p:attrName>fill.type</p:attrName>
                                        </p:attrNameLst>
                                      </p:cBhvr>
                                      <p:to>
                                        <p:strVal val="solid"/>
                                      </p:to>
                                    </p:set>
                                    <p:set>
                                      <p:cBhvr>
                                        <p:cTn id="23" dur="500" fill="hold"/>
                                        <p:tgtEl>
                                          <p:spTgt spid="6">
                                            <p:txEl>
                                              <p:pRg st="2" end="2"/>
                                            </p:txEl>
                                          </p:spTgt>
                                        </p:tgtEl>
                                        <p:attrNameLst>
                                          <p:attrName>fill.on</p:attrName>
                                        </p:attrNameLst>
                                      </p:cBhvr>
                                      <p:to>
                                        <p:strVal val="true"/>
                                      </p:to>
                                    </p:set>
                                  </p:childTnLst>
                                </p:cTn>
                              </p:par>
                            </p:childTnLst>
                          </p:cTn>
                        </p:par>
                      </p:childTnLst>
                    </p:cTn>
                  </p:par>
                  <p:par>
                    <p:cTn id="24" fill="hold">
                      <p:stCondLst>
                        <p:cond delay="indefinite"/>
                      </p:stCondLst>
                      <p:childTnLst>
                        <p:par>
                          <p:cTn id="25" fill="hold">
                            <p:stCondLst>
                              <p:cond delay="0"/>
                            </p:stCondLst>
                            <p:childTnLst>
                              <p:par>
                                <p:cTn id="26" presetID="19" presetClass="emph" presetSubtype="0" fill="hold" nodeType="clickEffect">
                                  <p:stCondLst>
                                    <p:cond delay="0"/>
                                  </p:stCondLst>
                                  <p:childTnLst>
                                    <p:animClr clrSpc="rgb" dir="cw">
                                      <p:cBhvr override="childStyle">
                                        <p:cTn id="27" dur="500" fill="hold"/>
                                        <p:tgtEl>
                                          <p:spTgt spid="6">
                                            <p:txEl>
                                              <p:pRg st="3" end="3"/>
                                            </p:txEl>
                                          </p:spTgt>
                                        </p:tgtEl>
                                        <p:attrNameLst>
                                          <p:attrName>style.color</p:attrName>
                                        </p:attrNameLst>
                                      </p:cBhvr>
                                      <p:to>
                                        <a:srgbClr val="000000"/>
                                      </p:to>
                                    </p:animClr>
                                    <p:animClr clrSpc="rgb" dir="cw">
                                      <p:cBhvr>
                                        <p:cTn id="28" dur="500" fill="hold"/>
                                        <p:tgtEl>
                                          <p:spTgt spid="6">
                                            <p:txEl>
                                              <p:pRg st="3" end="3"/>
                                            </p:txEl>
                                          </p:spTgt>
                                        </p:tgtEl>
                                        <p:attrNameLst>
                                          <p:attrName>fillcolor</p:attrName>
                                        </p:attrNameLst>
                                      </p:cBhvr>
                                      <p:to>
                                        <a:srgbClr val="000000"/>
                                      </p:to>
                                    </p:animClr>
                                    <p:set>
                                      <p:cBhvr>
                                        <p:cTn id="29" dur="500" fill="hold"/>
                                        <p:tgtEl>
                                          <p:spTgt spid="6">
                                            <p:txEl>
                                              <p:pRg st="3" end="3"/>
                                            </p:txEl>
                                          </p:spTgt>
                                        </p:tgtEl>
                                        <p:attrNameLst>
                                          <p:attrName>fill.type</p:attrName>
                                        </p:attrNameLst>
                                      </p:cBhvr>
                                      <p:to>
                                        <p:strVal val="solid"/>
                                      </p:to>
                                    </p:set>
                                    <p:set>
                                      <p:cBhvr>
                                        <p:cTn id="30" dur="500" fill="hold"/>
                                        <p:tgtEl>
                                          <p:spTgt spid="6">
                                            <p:txEl>
                                              <p:pRg st="3" end="3"/>
                                            </p:txEl>
                                          </p:spTgt>
                                        </p:tgtEl>
                                        <p:attrNameLst>
                                          <p:attrName>fill.on</p:attrName>
                                        </p:attrNameLst>
                                      </p:cBhvr>
                                      <p:to>
                                        <p:strVal val="true"/>
                                      </p:to>
                                    </p:set>
                                  </p:childTnLst>
                                </p:cTn>
                              </p:par>
                            </p:childTnLst>
                          </p:cTn>
                        </p:par>
                      </p:childTnLst>
                    </p:cTn>
                  </p:par>
                  <p:par>
                    <p:cTn id="31" fill="hold">
                      <p:stCondLst>
                        <p:cond delay="indefinite"/>
                      </p:stCondLst>
                      <p:childTnLst>
                        <p:par>
                          <p:cTn id="32" fill="hold">
                            <p:stCondLst>
                              <p:cond delay="0"/>
                            </p:stCondLst>
                            <p:childTnLst>
                              <p:par>
                                <p:cTn id="33" presetID="19" presetClass="emph" presetSubtype="0" fill="hold" nodeType="clickEffect">
                                  <p:stCondLst>
                                    <p:cond delay="0"/>
                                  </p:stCondLst>
                                  <p:childTnLst>
                                    <p:animClr clrSpc="rgb" dir="cw">
                                      <p:cBhvr override="childStyle">
                                        <p:cTn id="34" dur="500" fill="hold"/>
                                        <p:tgtEl>
                                          <p:spTgt spid="6">
                                            <p:txEl>
                                              <p:pRg st="4" end="4"/>
                                            </p:txEl>
                                          </p:spTgt>
                                        </p:tgtEl>
                                        <p:attrNameLst>
                                          <p:attrName>style.color</p:attrName>
                                        </p:attrNameLst>
                                      </p:cBhvr>
                                      <p:to>
                                        <a:srgbClr val="000000"/>
                                      </p:to>
                                    </p:animClr>
                                    <p:animClr clrSpc="rgb" dir="cw">
                                      <p:cBhvr>
                                        <p:cTn id="35" dur="500" fill="hold"/>
                                        <p:tgtEl>
                                          <p:spTgt spid="6">
                                            <p:txEl>
                                              <p:pRg st="4" end="4"/>
                                            </p:txEl>
                                          </p:spTgt>
                                        </p:tgtEl>
                                        <p:attrNameLst>
                                          <p:attrName>fillcolor</p:attrName>
                                        </p:attrNameLst>
                                      </p:cBhvr>
                                      <p:to>
                                        <a:srgbClr val="000000"/>
                                      </p:to>
                                    </p:animClr>
                                    <p:set>
                                      <p:cBhvr>
                                        <p:cTn id="36" dur="500" fill="hold"/>
                                        <p:tgtEl>
                                          <p:spTgt spid="6">
                                            <p:txEl>
                                              <p:pRg st="4" end="4"/>
                                            </p:txEl>
                                          </p:spTgt>
                                        </p:tgtEl>
                                        <p:attrNameLst>
                                          <p:attrName>fill.type</p:attrName>
                                        </p:attrNameLst>
                                      </p:cBhvr>
                                      <p:to>
                                        <p:strVal val="solid"/>
                                      </p:to>
                                    </p:set>
                                    <p:set>
                                      <p:cBhvr>
                                        <p:cTn id="37" dur="500" fill="hold"/>
                                        <p:tgtEl>
                                          <p:spTgt spid="6">
                                            <p:txEl>
                                              <p:pRg st="4" end="4"/>
                                            </p:txEl>
                                          </p:spTgt>
                                        </p:tgtEl>
                                        <p:attrNameLst>
                                          <p:attrName>fill.on</p:attrName>
                                        </p:attrNameLst>
                                      </p:cBhvr>
                                      <p:to>
                                        <p:strVal val="true"/>
                                      </p:to>
                                    </p:set>
                                  </p:childTnLst>
                                </p:cTn>
                              </p:par>
                            </p:childTnLst>
                          </p:cTn>
                        </p:par>
                      </p:childTnLst>
                    </p:cTn>
                  </p:par>
                  <p:par>
                    <p:cTn id="38" fill="hold">
                      <p:stCondLst>
                        <p:cond delay="indefinite"/>
                      </p:stCondLst>
                      <p:childTnLst>
                        <p:par>
                          <p:cTn id="39" fill="hold">
                            <p:stCondLst>
                              <p:cond delay="0"/>
                            </p:stCondLst>
                            <p:childTnLst>
                              <p:par>
                                <p:cTn id="40" presetID="19" presetClass="emph" presetSubtype="0" fill="hold" nodeType="clickEffect">
                                  <p:stCondLst>
                                    <p:cond delay="0"/>
                                  </p:stCondLst>
                                  <p:childTnLst>
                                    <p:animClr clrSpc="rgb" dir="cw">
                                      <p:cBhvr override="childStyle">
                                        <p:cTn id="41" dur="500" fill="hold"/>
                                        <p:tgtEl>
                                          <p:spTgt spid="6">
                                            <p:txEl>
                                              <p:pRg st="5" end="5"/>
                                            </p:txEl>
                                          </p:spTgt>
                                        </p:tgtEl>
                                        <p:attrNameLst>
                                          <p:attrName>style.color</p:attrName>
                                        </p:attrNameLst>
                                      </p:cBhvr>
                                      <p:to>
                                        <a:srgbClr val="000000"/>
                                      </p:to>
                                    </p:animClr>
                                    <p:animClr clrSpc="rgb" dir="cw">
                                      <p:cBhvr>
                                        <p:cTn id="42" dur="500" fill="hold"/>
                                        <p:tgtEl>
                                          <p:spTgt spid="6">
                                            <p:txEl>
                                              <p:pRg st="5" end="5"/>
                                            </p:txEl>
                                          </p:spTgt>
                                        </p:tgtEl>
                                        <p:attrNameLst>
                                          <p:attrName>fillcolor</p:attrName>
                                        </p:attrNameLst>
                                      </p:cBhvr>
                                      <p:to>
                                        <a:srgbClr val="000000"/>
                                      </p:to>
                                    </p:animClr>
                                    <p:set>
                                      <p:cBhvr>
                                        <p:cTn id="43" dur="500" fill="hold"/>
                                        <p:tgtEl>
                                          <p:spTgt spid="6">
                                            <p:txEl>
                                              <p:pRg st="5" end="5"/>
                                            </p:txEl>
                                          </p:spTgt>
                                        </p:tgtEl>
                                        <p:attrNameLst>
                                          <p:attrName>fill.type</p:attrName>
                                        </p:attrNameLst>
                                      </p:cBhvr>
                                      <p:to>
                                        <p:strVal val="solid"/>
                                      </p:to>
                                    </p:set>
                                    <p:set>
                                      <p:cBhvr>
                                        <p:cTn id="44" dur="500" fill="hold"/>
                                        <p:tgtEl>
                                          <p:spTgt spid="6">
                                            <p:txEl>
                                              <p:pRg st="5" end="5"/>
                                            </p:txEl>
                                          </p:spTgt>
                                        </p:tgtEl>
                                        <p:attrNameLst>
                                          <p:attrName>fill.on</p:attrName>
                                        </p:attrNameLst>
                                      </p:cBhvr>
                                      <p:to>
                                        <p:strVal val="true"/>
                                      </p:to>
                                    </p:set>
                                  </p:childTnLst>
                                </p:cTn>
                              </p:par>
                            </p:childTnLst>
                          </p:cTn>
                        </p:par>
                      </p:childTnLst>
                    </p:cTn>
                  </p:par>
                  <p:par>
                    <p:cTn id="45" fill="hold">
                      <p:stCondLst>
                        <p:cond delay="indefinite"/>
                      </p:stCondLst>
                      <p:childTnLst>
                        <p:par>
                          <p:cTn id="46" fill="hold">
                            <p:stCondLst>
                              <p:cond delay="0"/>
                            </p:stCondLst>
                            <p:childTnLst>
                              <p:par>
                                <p:cTn id="47" presetID="19" presetClass="emph" presetSubtype="0" fill="hold" nodeType="clickEffect">
                                  <p:stCondLst>
                                    <p:cond delay="0"/>
                                  </p:stCondLst>
                                  <p:childTnLst>
                                    <p:animClr clrSpc="rgb" dir="cw">
                                      <p:cBhvr override="childStyle">
                                        <p:cTn id="48" dur="500" fill="hold"/>
                                        <p:tgtEl>
                                          <p:spTgt spid="6">
                                            <p:txEl>
                                              <p:pRg st="6" end="6"/>
                                            </p:txEl>
                                          </p:spTgt>
                                        </p:tgtEl>
                                        <p:attrNameLst>
                                          <p:attrName>style.color</p:attrName>
                                        </p:attrNameLst>
                                      </p:cBhvr>
                                      <p:to>
                                        <a:srgbClr val="000000"/>
                                      </p:to>
                                    </p:animClr>
                                    <p:animClr clrSpc="rgb" dir="cw">
                                      <p:cBhvr>
                                        <p:cTn id="49" dur="500" fill="hold"/>
                                        <p:tgtEl>
                                          <p:spTgt spid="6">
                                            <p:txEl>
                                              <p:pRg st="6" end="6"/>
                                            </p:txEl>
                                          </p:spTgt>
                                        </p:tgtEl>
                                        <p:attrNameLst>
                                          <p:attrName>fillcolor</p:attrName>
                                        </p:attrNameLst>
                                      </p:cBhvr>
                                      <p:to>
                                        <a:srgbClr val="000000"/>
                                      </p:to>
                                    </p:animClr>
                                    <p:set>
                                      <p:cBhvr>
                                        <p:cTn id="50" dur="500" fill="hold"/>
                                        <p:tgtEl>
                                          <p:spTgt spid="6">
                                            <p:txEl>
                                              <p:pRg st="6" end="6"/>
                                            </p:txEl>
                                          </p:spTgt>
                                        </p:tgtEl>
                                        <p:attrNameLst>
                                          <p:attrName>fill.type</p:attrName>
                                        </p:attrNameLst>
                                      </p:cBhvr>
                                      <p:to>
                                        <p:strVal val="solid"/>
                                      </p:to>
                                    </p:set>
                                    <p:set>
                                      <p:cBhvr>
                                        <p:cTn id="51" dur="500" fill="hold"/>
                                        <p:tgtEl>
                                          <p:spTgt spid="6">
                                            <p:txEl>
                                              <p:pRg st="6" end="6"/>
                                            </p:txEl>
                                          </p:spTgt>
                                        </p:tgtEl>
                                        <p:attrNameLst>
                                          <p:attrName>fill.on</p:attrName>
                                        </p:attrNameLst>
                                      </p:cBhvr>
                                      <p:to>
                                        <p:strVal val="true"/>
                                      </p:to>
                                    </p:set>
                                  </p:childTnLst>
                                </p:cTn>
                              </p:par>
                            </p:childTnLst>
                          </p:cTn>
                        </p:par>
                      </p:childTnLst>
                    </p:cTn>
                  </p:par>
                  <p:par>
                    <p:cTn id="52" fill="hold">
                      <p:stCondLst>
                        <p:cond delay="indefinite"/>
                      </p:stCondLst>
                      <p:childTnLst>
                        <p:par>
                          <p:cTn id="53" fill="hold">
                            <p:stCondLst>
                              <p:cond delay="0"/>
                            </p:stCondLst>
                            <p:childTnLst>
                              <p:par>
                                <p:cTn id="54" presetID="19" presetClass="emph" presetSubtype="0" fill="hold" nodeType="clickEffect">
                                  <p:stCondLst>
                                    <p:cond delay="0"/>
                                  </p:stCondLst>
                                  <p:childTnLst>
                                    <p:animClr clrSpc="rgb" dir="cw">
                                      <p:cBhvr override="childStyle">
                                        <p:cTn id="55" dur="500" fill="hold"/>
                                        <p:tgtEl>
                                          <p:spTgt spid="6">
                                            <p:txEl>
                                              <p:pRg st="7" end="7"/>
                                            </p:txEl>
                                          </p:spTgt>
                                        </p:tgtEl>
                                        <p:attrNameLst>
                                          <p:attrName>style.color</p:attrName>
                                        </p:attrNameLst>
                                      </p:cBhvr>
                                      <p:to>
                                        <a:srgbClr val="000000"/>
                                      </p:to>
                                    </p:animClr>
                                    <p:animClr clrSpc="rgb" dir="cw">
                                      <p:cBhvr>
                                        <p:cTn id="56" dur="500" fill="hold"/>
                                        <p:tgtEl>
                                          <p:spTgt spid="6">
                                            <p:txEl>
                                              <p:pRg st="7" end="7"/>
                                            </p:txEl>
                                          </p:spTgt>
                                        </p:tgtEl>
                                        <p:attrNameLst>
                                          <p:attrName>fillcolor</p:attrName>
                                        </p:attrNameLst>
                                      </p:cBhvr>
                                      <p:to>
                                        <a:srgbClr val="000000"/>
                                      </p:to>
                                    </p:animClr>
                                    <p:set>
                                      <p:cBhvr>
                                        <p:cTn id="57" dur="500" fill="hold"/>
                                        <p:tgtEl>
                                          <p:spTgt spid="6">
                                            <p:txEl>
                                              <p:pRg st="7" end="7"/>
                                            </p:txEl>
                                          </p:spTgt>
                                        </p:tgtEl>
                                        <p:attrNameLst>
                                          <p:attrName>fill.type</p:attrName>
                                        </p:attrNameLst>
                                      </p:cBhvr>
                                      <p:to>
                                        <p:strVal val="solid"/>
                                      </p:to>
                                    </p:set>
                                    <p:set>
                                      <p:cBhvr>
                                        <p:cTn id="58" dur="500" fill="hold"/>
                                        <p:tgtEl>
                                          <p:spTgt spid="6">
                                            <p:txEl>
                                              <p:pRg st="7" end="7"/>
                                            </p:txEl>
                                          </p:spTgt>
                                        </p:tgtEl>
                                        <p:attrNameLst>
                                          <p:attrName>fill.on</p:attrName>
                                        </p:attrNameLst>
                                      </p:cBhvr>
                                      <p:to>
                                        <p:strVal val="true"/>
                                      </p:to>
                                    </p:set>
                                  </p:childTnLst>
                                </p:cTn>
                              </p:par>
                            </p:childTnLst>
                          </p:cTn>
                        </p:par>
                      </p:childTnLst>
                    </p:cTn>
                  </p:par>
                  <p:par>
                    <p:cTn id="59" fill="hold">
                      <p:stCondLst>
                        <p:cond delay="indefinite"/>
                      </p:stCondLst>
                      <p:childTnLst>
                        <p:par>
                          <p:cTn id="60" fill="hold">
                            <p:stCondLst>
                              <p:cond delay="0"/>
                            </p:stCondLst>
                            <p:childTnLst>
                              <p:par>
                                <p:cTn id="61" presetID="19" presetClass="emph" presetSubtype="0" fill="hold" nodeType="clickEffect">
                                  <p:stCondLst>
                                    <p:cond delay="0"/>
                                  </p:stCondLst>
                                  <p:childTnLst>
                                    <p:animClr clrSpc="rgb" dir="cw">
                                      <p:cBhvr override="childStyle">
                                        <p:cTn id="62" dur="500" fill="hold"/>
                                        <p:tgtEl>
                                          <p:spTgt spid="6">
                                            <p:txEl>
                                              <p:pRg st="8" end="8"/>
                                            </p:txEl>
                                          </p:spTgt>
                                        </p:tgtEl>
                                        <p:attrNameLst>
                                          <p:attrName>style.color</p:attrName>
                                        </p:attrNameLst>
                                      </p:cBhvr>
                                      <p:to>
                                        <a:srgbClr val="000000"/>
                                      </p:to>
                                    </p:animClr>
                                    <p:animClr clrSpc="rgb" dir="cw">
                                      <p:cBhvr>
                                        <p:cTn id="63" dur="500" fill="hold"/>
                                        <p:tgtEl>
                                          <p:spTgt spid="6">
                                            <p:txEl>
                                              <p:pRg st="8" end="8"/>
                                            </p:txEl>
                                          </p:spTgt>
                                        </p:tgtEl>
                                        <p:attrNameLst>
                                          <p:attrName>fillcolor</p:attrName>
                                        </p:attrNameLst>
                                      </p:cBhvr>
                                      <p:to>
                                        <a:srgbClr val="000000"/>
                                      </p:to>
                                    </p:animClr>
                                    <p:set>
                                      <p:cBhvr>
                                        <p:cTn id="64" dur="500" fill="hold"/>
                                        <p:tgtEl>
                                          <p:spTgt spid="6">
                                            <p:txEl>
                                              <p:pRg st="8" end="8"/>
                                            </p:txEl>
                                          </p:spTgt>
                                        </p:tgtEl>
                                        <p:attrNameLst>
                                          <p:attrName>fill.type</p:attrName>
                                        </p:attrNameLst>
                                      </p:cBhvr>
                                      <p:to>
                                        <p:strVal val="solid"/>
                                      </p:to>
                                    </p:set>
                                    <p:set>
                                      <p:cBhvr>
                                        <p:cTn id="65" dur="500" fill="hold"/>
                                        <p:tgtEl>
                                          <p:spTgt spid="6">
                                            <p:txEl>
                                              <p:pRg st="8" end="8"/>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0" y="735271"/>
            <a:ext cx="8458199" cy="954107"/>
          </a:xfrm>
          <a:prstGeom prst="rect">
            <a:avLst/>
          </a:prstGeom>
          <a:noFill/>
        </p:spPr>
        <p:txBody>
          <a:bodyPr wrap="square" rtlCol="0">
            <a:spAutoFit/>
          </a:bodyPr>
          <a:lstStyle/>
          <a:p>
            <a:r>
              <a:rPr lang="en-GB" sz="2400" b="1" dirty="0">
                <a:latin typeface="Candara" panose="020E0502030303020204" pitchFamily="34" charset="0"/>
              </a:rPr>
              <a:t>War Against Terrorism</a:t>
            </a:r>
            <a:r>
              <a:rPr lang="en-US" sz="2800" b="1" dirty="0">
                <a:latin typeface="Candara" panose="020E0502030303020204" pitchFamily="34" charset="0"/>
              </a:rPr>
              <a:t> </a:t>
            </a:r>
          </a:p>
          <a:p>
            <a:endParaRPr lang="en-US" sz="2800" dirty="0">
              <a:solidFill>
                <a:srgbClr val="002060"/>
              </a:solidFill>
              <a:latin typeface="Candara" pitchFamily="34" charset="0"/>
              <a:cs typeface="Arial" pitchFamily="34" charset="0"/>
            </a:endParaRPr>
          </a:p>
        </p:txBody>
      </p:sp>
      <p:sp>
        <p:nvSpPr>
          <p:cNvPr id="6" name="TextBox 5"/>
          <p:cNvSpPr txBox="1"/>
          <p:nvPr/>
        </p:nvSpPr>
        <p:spPr>
          <a:xfrm>
            <a:off x="603279" y="1759066"/>
            <a:ext cx="8020022" cy="4662815"/>
          </a:xfrm>
          <a:prstGeom prst="rect">
            <a:avLst/>
          </a:prstGeom>
          <a:noFill/>
        </p:spPr>
        <p:txBody>
          <a:bodyPr wrap="square" rtlCol="0">
            <a:spAutoFit/>
          </a:bodyPr>
          <a:lstStyle/>
          <a:p>
            <a:pPr marL="457200" indent="-457200">
              <a:lnSpc>
                <a:spcPct val="150000"/>
              </a:lnSpc>
              <a:buFont typeface="Arial" panose="020B0604020202020204" pitchFamily="34" charset="0"/>
              <a:buChar char="•"/>
            </a:pPr>
            <a:r>
              <a:rPr lang="en-US" b="1" dirty="0"/>
              <a:t>Steps by Pakistan (Contd..)</a:t>
            </a:r>
          </a:p>
          <a:p>
            <a:pPr marL="457200" indent="-457200">
              <a:lnSpc>
                <a:spcPct val="150000"/>
              </a:lnSpc>
              <a:buFont typeface="Arial" panose="020B0604020202020204" pitchFamily="34" charset="0"/>
              <a:buChar char="•"/>
            </a:pPr>
            <a:r>
              <a:rPr lang="en-US" i="1" dirty="0"/>
              <a:t>Agreements with </a:t>
            </a:r>
            <a:r>
              <a:rPr lang="en-US" i="1" dirty="0" err="1"/>
              <a:t>Ahmedzai</a:t>
            </a:r>
            <a:r>
              <a:rPr lang="en-US" i="1" dirty="0"/>
              <a:t> Tribes</a:t>
            </a:r>
          </a:p>
          <a:p>
            <a:pPr marL="457200" indent="-457200">
              <a:lnSpc>
                <a:spcPct val="150000"/>
              </a:lnSpc>
              <a:buFont typeface="Arial" panose="020B0604020202020204" pitchFamily="34" charset="0"/>
              <a:buChar char="•"/>
            </a:pPr>
            <a:r>
              <a:rPr lang="en-US" dirty="0"/>
              <a:t>The Government of Pakistan made two peace agreements with </a:t>
            </a:r>
            <a:r>
              <a:rPr lang="en-US" dirty="0" err="1"/>
              <a:t>Ahmedzai</a:t>
            </a:r>
            <a:r>
              <a:rPr lang="en-US" dirty="0"/>
              <a:t> </a:t>
            </a:r>
            <a:r>
              <a:rPr lang="en-US" dirty="0" err="1"/>
              <a:t>Wazir</a:t>
            </a:r>
            <a:r>
              <a:rPr lang="en-US" dirty="0"/>
              <a:t> militants and </a:t>
            </a:r>
            <a:r>
              <a:rPr lang="en-US" dirty="0" err="1"/>
              <a:t>Ahmedzai</a:t>
            </a:r>
            <a:r>
              <a:rPr lang="en-US" dirty="0"/>
              <a:t> tribes in South Waziristan in October and November 2004. </a:t>
            </a:r>
          </a:p>
          <a:p>
            <a:pPr marL="457200" indent="-457200">
              <a:lnSpc>
                <a:spcPct val="150000"/>
              </a:lnSpc>
              <a:buFont typeface="Arial" panose="020B0604020202020204" pitchFamily="34" charset="0"/>
              <a:buChar char="•"/>
            </a:pPr>
            <a:r>
              <a:rPr lang="en-US" dirty="0"/>
              <a:t>The terms of the agreement:</a:t>
            </a:r>
          </a:p>
          <a:p>
            <a:pPr marL="457200" indent="-457200">
              <a:lnSpc>
                <a:spcPct val="150000"/>
              </a:lnSpc>
              <a:buFont typeface="Arial" panose="020B0604020202020204" pitchFamily="34" charset="0"/>
              <a:buChar char="•"/>
            </a:pPr>
            <a:r>
              <a:rPr lang="en-US" dirty="0"/>
              <a:t>Economic sanctions imposed on Waziristan were lifted and all detained tribesmen released in return for the cessation of attacks on Pakistan’s forces. The </a:t>
            </a:r>
            <a:r>
              <a:rPr lang="en-US" dirty="0" err="1"/>
              <a:t>Ahmedzai</a:t>
            </a:r>
            <a:r>
              <a:rPr lang="en-US" dirty="0"/>
              <a:t> </a:t>
            </a:r>
            <a:r>
              <a:rPr lang="en-US" dirty="0" err="1"/>
              <a:t>Wazirs</a:t>
            </a:r>
            <a:r>
              <a:rPr lang="en-US" dirty="0"/>
              <a:t> also agreed to cooperate in tracking down militants. </a:t>
            </a:r>
          </a:p>
          <a:p>
            <a:pPr marL="457200" indent="-457200">
              <a:lnSpc>
                <a:spcPct val="150000"/>
              </a:lnSpc>
              <a:buFont typeface="Arial" panose="020B0604020202020204" pitchFamily="34" charset="0"/>
              <a:buChar char="•"/>
            </a:pPr>
            <a:r>
              <a:rPr lang="en-US" dirty="0"/>
              <a:t>The government ended the check post at </a:t>
            </a:r>
            <a:r>
              <a:rPr lang="en-US" dirty="0" err="1"/>
              <a:t>Angor</a:t>
            </a:r>
            <a:r>
              <a:rPr lang="en-US" dirty="0"/>
              <a:t> </a:t>
            </a:r>
            <a:r>
              <a:rPr lang="en-US" dirty="0" err="1"/>
              <a:t>Adda</a:t>
            </a:r>
            <a:r>
              <a:rPr lang="en-US" dirty="0"/>
              <a:t>. </a:t>
            </a:r>
          </a:p>
          <a:p>
            <a:pPr marL="457200" indent="-457200">
              <a:lnSpc>
                <a:spcPct val="150000"/>
              </a:lnSpc>
              <a:buFont typeface="Arial" panose="020B0604020202020204" pitchFamily="34" charset="0"/>
              <a:buChar char="•"/>
            </a:pPr>
            <a:r>
              <a:rPr lang="en-US" dirty="0"/>
              <a:t>The situation changed when the militants resumed attacks on army camps.</a:t>
            </a:r>
          </a:p>
        </p:txBody>
      </p:sp>
      <p:sp>
        <p:nvSpPr>
          <p:cNvPr id="2" name="Slide Number Placeholder 1"/>
          <p:cNvSpPr>
            <a:spLocks noGrp="1"/>
          </p:cNvSpPr>
          <p:nvPr>
            <p:ph type="sldNum" sz="quarter" idx="12"/>
          </p:nvPr>
        </p:nvSpPr>
        <p:spPr/>
        <p:txBody>
          <a:bodyPr/>
          <a:lstStyle/>
          <a:p>
            <a:fld id="{08A8661F-1CDE-4F7E-AE93-7F9785FD6839}" type="slidenum">
              <a:rPr lang="en-US" smtClean="0"/>
              <a:pPr/>
              <a:t>15</a:t>
            </a:fld>
            <a:endParaRPr lang="en-US"/>
          </a:p>
        </p:txBody>
      </p:sp>
      <p:grpSp>
        <p:nvGrpSpPr>
          <p:cNvPr id="3"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xmlns="" val="860675078"/>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0" end="0"/>
                                            </p:txEl>
                                          </p:spTgt>
                                        </p:tgtEl>
                                        <p:attrNameLst>
                                          <p:attrName>style.color</p:attrName>
                                        </p:attrNameLst>
                                      </p:cBhvr>
                                      <p:to>
                                        <a:srgbClr val="000000"/>
                                      </p:to>
                                    </p:animClr>
                                    <p:animClr clrSpc="rgb" dir="cw">
                                      <p:cBhvr>
                                        <p:cTn id="7" dur="500" fill="hold"/>
                                        <p:tgtEl>
                                          <p:spTgt spid="6">
                                            <p:txEl>
                                              <p:pRg st="0" end="0"/>
                                            </p:txEl>
                                          </p:spTgt>
                                        </p:tgtEl>
                                        <p:attrNameLst>
                                          <p:attrName>fillcolor</p:attrName>
                                        </p:attrNameLst>
                                      </p:cBhvr>
                                      <p:to>
                                        <a:srgbClr val="000000"/>
                                      </p:to>
                                    </p:animClr>
                                    <p:set>
                                      <p:cBhvr>
                                        <p:cTn id="8" dur="500" fill="hold"/>
                                        <p:tgtEl>
                                          <p:spTgt spid="6">
                                            <p:txEl>
                                              <p:pRg st="0" end="0"/>
                                            </p:txEl>
                                          </p:spTgt>
                                        </p:tgtEl>
                                        <p:attrNameLst>
                                          <p:attrName>fill.type</p:attrName>
                                        </p:attrNameLst>
                                      </p:cBhvr>
                                      <p:to>
                                        <p:strVal val="solid"/>
                                      </p:to>
                                    </p:set>
                                    <p:set>
                                      <p:cBhvr>
                                        <p:cTn id="9" dur="500" fill="hold"/>
                                        <p:tgtEl>
                                          <p:spTgt spid="6">
                                            <p:txEl>
                                              <p:pRg st="0" end="0"/>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1" end="1"/>
                                            </p:txEl>
                                          </p:spTgt>
                                        </p:tgtEl>
                                        <p:attrNameLst>
                                          <p:attrName>style.color</p:attrName>
                                        </p:attrNameLst>
                                      </p:cBhvr>
                                      <p:to>
                                        <a:srgbClr val="000000"/>
                                      </p:to>
                                    </p:animClr>
                                    <p:animClr clrSpc="rgb" dir="cw">
                                      <p:cBhvr>
                                        <p:cTn id="14" dur="500" fill="hold"/>
                                        <p:tgtEl>
                                          <p:spTgt spid="6">
                                            <p:txEl>
                                              <p:pRg st="1" end="1"/>
                                            </p:txEl>
                                          </p:spTgt>
                                        </p:tgtEl>
                                        <p:attrNameLst>
                                          <p:attrName>fillcolor</p:attrName>
                                        </p:attrNameLst>
                                      </p:cBhvr>
                                      <p:to>
                                        <a:srgbClr val="000000"/>
                                      </p:to>
                                    </p:animClr>
                                    <p:set>
                                      <p:cBhvr>
                                        <p:cTn id="15" dur="500" fill="hold"/>
                                        <p:tgtEl>
                                          <p:spTgt spid="6">
                                            <p:txEl>
                                              <p:pRg st="1" end="1"/>
                                            </p:txEl>
                                          </p:spTgt>
                                        </p:tgtEl>
                                        <p:attrNameLst>
                                          <p:attrName>fill.type</p:attrName>
                                        </p:attrNameLst>
                                      </p:cBhvr>
                                      <p:to>
                                        <p:strVal val="solid"/>
                                      </p:to>
                                    </p:set>
                                    <p:set>
                                      <p:cBhvr>
                                        <p:cTn id="16" dur="500" fill="hold"/>
                                        <p:tgtEl>
                                          <p:spTgt spid="6">
                                            <p:txEl>
                                              <p:pRg st="1" end="1"/>
                                            </p:txEl>
                                          </p:spTgt>
                                        </p:tgtEl>
                                        <p:attrNameLst>
                                          <p:attrName>fill.on</p:attrName>
                                        </p:attrNameLst>
                                      </p:cBhvr>
                                      <p:to>
                                        <p:strVal val="true"/>
                                      </p:to>
                                    </p:set>
                                  </p:childTnLst>
                                </p:cTn>
                              </p:par>
                            </p:childTnLst>
                          </p:cTn>
                        </p:par>
                      </p:childTnLst>
                    </p:cTn>
                  </p:par>
                  <p:par>
                    <p:cTn id="17" fill="hold">
                      <p:stCondLst>
                        <p:cond delay="indefinite"/>
                      </p:stCondLst>
                      <p:childTnLst>
                        <p:par>
                          <p:cTn id="18" fill="hold">
                            <p:stCondLst>
                              <p:cond delay="0"/>
                            </p:stCondLst>
                            <p:childTnLst>
                              <p:par>
                                <p:cTn id="19" presetID="19" presetClass="emph" presetSubtype="0" fill="hold" nodeType="clickEffect">
                                  <p:stCondLst>
                                    <p:cond delay="0"/>
                                  </p:stCondLst>
                                  <p:childTnLst>
                                    <p:animClr clrSpc="rgb" dir="cw">
                                      <p:cBhvr override="childStyle">
                                        <p:cTn id="20" dur="500" fill="hold"/>
                                        <p:tgtEl>
                                          <p:spTgt spid="6">
                                            <p:txEl>
                                              <p:pRg st="2" end="2"/>
                                            </p:txEl>
                                          </p:spTgt>
                                        </p:tgtEl>
                                        <p:attrNameLst>
                                          <p:attrName>style.color</p:attrName>
                                        </p:attrNameLst>
                                      </p:cBhvr>
                                      <p:to>
                                        <a:srgbClr val="000000"/>
                                      </p:to>
                                    </p:animClr>
                                    <p:animClr clrSpc="rgb" dir="cw">
                                      <p:cBhvr>
                                        <p:cTn id="21" dur="500" fill="hold"/>
                                        <p:tgtEl>
                                          <p:spTgt spid="6">
                                            <p:txEl>
                                              <p:pRg st="2" end="2"/>
                                            </p:txEl>
                                          </p:spTgt>
                                        </p:tgtEl>
                                        <p:attrNameLst>
                                          <p:attrName>fillcolor</p:attrName>
                                        </p:attrNameLst>
                                      </p:cBhvr>
                                      <p:to>
                                        <a:srgbClr val="000000"/>
                                      </p:to>
                                    </p:animClr>
                                    <p:set>
                                      <p:cBhvr>
                                        <p:cTn id="22" dur="500" fill="hold"/>
                                        <p:tgtEl>
                                          <p:spTgt spid="6">
                                            <p:txEl>
                                              <p:pRg st="2" end="2"/>
                                            </p:txEl>
                                          </p:spTgt>
                                        </p:tgtEl>
                                        <p:attrNameLst>
                                          <p:attrName>fill.type</p:attrName>
                                        </p:attrNameLst>
                                      </p:cBhvr>
                                      <p:to>
                                        <p:strVal val="solid"/>
                                      </p:to>
                                    </p:set>
                                    <p:set>
                                      <p:cBhvr>
                                        <p:cTn id="23" dur="500" fill="hold"/>
                                        <p:tgtEl>
                                          <p:spTgt spid="6">
                                            <p:txEl>
                                              <p:pRg st="2" end="2"/>
                                            </p:txEl>
                                          </p:spTgt>
                                        </p:tgtEl>
                                        <p:attrNameLst>
                                          <p:attrName>fill.on</p:attrName>
                                        </p:attrNameLst>
                                      </p:cBhvr>
                                      <p:to>
                                        <p:strVal val="true"/>
                                      </p:to>
                                    </p:set>
                                  </p:childTnLst>
                                </p:cTn>
                              </p:par>
                            </p:childTnLst>
                          </p:cTn>
                        </p:par>
                      </p:childTnLst>
                    </p:cTn>
                  </p:par>
                  <p:par>
                    <p:cTn id="24" fill="hold">
                      <p:stCondLst>
                        <p:cond delay="indefinite"/>
                      </p:stCondLst>
                      <p:childTnLst>
                        <p:par>
                          <p:cTn id="25" fill="hold">
                            <p:stCondLst>
                              <p:cond delay="0"/>
                            </p:stCondLst>
                            <p:childTnLst>
                              <p:par>
                                <p:cTn id="26" presetID="19" presetClass="emph" presetSubtype="0" fill="hold" nodeType="clickEffect">
                                  <p:stCondLst>
                                    <p:cond delay="0"/>
                                  </p:stCondLst>
                                  <p:childTnLst>
                                    <p:animClr clrSpc="rgb" dir="cw">
                                      <p:cBhvr override="childStyle">
                                        <p:cTn id="27" dur="500" fill="hold"/>
                                        <p:tgtEl>
                                          <p:spTgt spid="6">
                                            <p:txEl>
                                              <p:pRg st="3" end="3"/>
                                            </p:txEl>
                                          </p:spTgt>
                                        </p:tgtEl>
                                        <p:attrNameLst>
                                          <p:attrName>style.color</p:attrName>
                                        </p:attrNameLst>
                                      </p:cBhvr>
                                      <p:to>
                                        <a:srgbClr val="000000"/>
                                      </p:to>
                                    </p:animClr>
                                    <p:animClr clrSpc="rgb" dir="cw">
                                      <p:cBhvr>
                                        <p:cTn id="28" dur="500" fill="hold"/>
                                        <p:tgtEl>
                                          <p:spTgt spid="6">
                                            <p:txEl>
                                              <p:pRg st="3" end="3"/>
                                            </p:txEl>
                                          </p:spTgt>
                                        </p:tgtEl>
                                        <p:attrNameLst>
                                          <p:attrName>fillcolor</p:attrName>
                                        </p:attrNameLst>
                                      </p:cBhvr>
                                      <p:to>
                                        <a:srgbClr val="000000"/>
                                      </p:to>
                                    </p:animClr>
                                    <p:set>
                                      <p:cBhvr>
                                        <p:cTn id="29" dur="500" fill="hold"/>
                                        <p:tgtEl>
                                          <p:spTgt spid="6">
                                            <p:txEl>
                                              <p:pRg st="3" end="3"/>
                                            </p:txEl>
                                          </p:spTgt>
                                        </p:tgtEl>
                                        <p:attrNameLst>
                                          <p:attrName>fill.type</p:attrName>
                                        </p:attrNameLst>
                                      </p:cBhvr>
                                      <p:to>
                                        <p:strVal val="solid"/>
                                      </p:to>
                                    </p:set>
                                    <p:set>
                                      <p:cBhvr>
                                        <p:cTn id="30" dur="500" fill="hold"/>
                                        <p:tgtEl>
                                          <p:spTgt spid="6">
                                            <p:txEl>
                                              <p:pRg st="3" end="3"/>
                                            </p:txEl>
                                          </p:spTgt>
                                        </p:tgtEl>
                                        <p:attrNameLst>
                                          <p:attrName>fill.on</p:attrName>
                                        </p:attrNameLst>
                                      </p:cBhvr>
                                      <p:to>
                                        <p:strVal val="true"/>
                                      </p:to>
                                    </p:set>
                                  </p:childTnLst>
                                </p:cTn>
                              </p:par>
                            </p:childTnLst>
                          </p:cTn>
                        </p:par>
                      </p:childTnLst>
                    </p:cTn>
                  </p:par>
                  <p:par>
                    <p:cTn id="31" fill="hold">
                      <p:stCondLst>
                        <p:cond delay="indefinite"/>
                      </p:stCondLst>
                      <p:childTnLst>
                        <p:par>
                          <p:cTn id="32" fill="hold">
                            <p:stCondLst>
                              <p:cond delay="0"/>
                            </p:stCondLst>
                            <p:childTnLst>
                              <p:par>
                                <p:cTn id="33" presetID="19" presetClass="emph" presetSubtype="0" fill="hold" nodeType="clickEffect">
                                  <p:stCondLst>
                                    <p:cond delay="0"/>
                                  </p:stCondLst>
                                  <p:childTnLst>
                                    <p:animClr clrSpc="rgb" dir="cw">
                                      <p:cBhvr override="childStyle">
                                        <p:cTn id="34" dur="500" fill="hold"/>
                                        <p:tgtEl>
                                          <p:spTgt spid="6">
                                            <p:txEl>
                                              <p:pRg st="4" end="4"/>
                                            </p:txEl>
                                          </p:spTgt>
                                        </p:tgtEl>
                                        <p:attrNameLst>
                                          <p:attrName>style.color</p:attrName>
                                        </p:attrNameLst>
                                      </p:cBhvr>
                                      <p:to>
                                        <a:srgbClr val="000000"/>
                                      </p:to>
                                    </p:animClr>
                                    <p:animClr clrSpc="rgb" dir="cw">
                                      <p:cBhvr>
                                        <p:cTn id="35" dur="500" fill="hold"/>
                                        <p:tgtEl>
                                          <p:spTgt spid="6">
                                            <p:txEl>
                                              <p:pRg st="4" end="4"/>
                                            </p:txEl>
                                          </p:spTgt>
                                        </p:tgtEl>
                                        <p:attrNameLst>
                                          <p:attrName>fillcolor</p:attrName>
                                        </p:attrNameLst>
                                      </p:cBhvr>
                                      <p:to>
                                        <a:srgbClr val="000000"/>
                                      </p:to>
                                    </p:animClr>
                                    <p:set>
                                      <p:cBhvr>
                                        <p:cTn id="36" dur="500" fill="hold"/>
                                        <p:tgtEl>
                                          <p:spTgt spid="6">
                                            <p:txEl>
                                              <p:pRg st="4" end="4"/>
                                            </p:txEl>
                                          </p:spTgt>
                                        </p:tgtEl>
                                        <p:attrNameLst>
                                          <p:attrName>fill.type</p:attrName>
                                        </p:attrNameLst>
                                      </p:cBhvr>
                                      <p:to>
                                        <p:strVal val="solid"/>
                                      </p:to>
                                    </p:set>
                                    <p:set>
                                      <p:cBhvr>
                                        <p:cTn id="37" dur="500" fill="hold"/>
                                        <p:tgtEl>
                                          <p:spTgt spid="6">
                                            <p:txEl>
                                              <p:pRg st="4" end="4"/>
                                            </p:txEl>
                                          </p:spTgt>
                                        </p:tgtEl>
                                        <p:attrNameLst>
                                          <p:attrName>fill.on</p:attrName>
                                        </p:attrNameLst>
                                      </p:cBhvr>
                                      <p:to>
                                        <p:strVal val="true"/>
                                      </p:to>
                                    </p:set>
                                  </p:childTnLst>
                                </p:cTn>
                              </p:par>
                            </p:childTnLst>
                          </p:cTn>
                        </p:par>
                      </p:childTnLst>
                    </p:cTn>
                  </p:par>
                  <p:par>
                    <p:cTn id="38" fill="hold">
                      <p:stCondLst>
                        <p:cond delay="indefinite"/>
                      </p:stCondLst>
                      <p:childTnLst>
                        <p:par>
                          <p:cTn id="39" fill="hold">
                            <p:stCondLst>
                              <p:cond delay="0"/>
                            </p:stCondLst>
                            <p:childTnLst>
                              <p:par>
                                <p:cTn id="40" presetID="19" presetClass="emph" presetSubtype="0" fill="hold" nodeType="clickEffect">
                                  <p:stCondLst>
                                    <p:cond delay="0"/>
                                  </p:stCondLst>
                                  <p:childTnLst>
                                    <p:animClr clrSpc="rgb" dir="cw">
                                      <p:cBhvr override="childStyle">
                                        <p:cTn id="41" dur="500" fill="hold"/>
                                        <p:tgtEl>
                                          <p:spTgt spid="6">
                                            <p:txEl>
                                              <p:pRg st="5" end="5"/>
                                            </p:txEl>
                                          </p:spTgt>
                                        </p:tgtEl>
                                        <p:attrNameLst>
                                          <p:attrName>style.color</p:attrName>
                                        </p:attrNameLst>
                                      </p:cBhvr>
                                      <p:to>
                                        <a:srgbClr val="000000"/>
                                      </p:to>
                                    </p:animClr>
                                    <p:animClr clrSpc="rgb" dir="cw">
                                      <p:cBhvr>
                                        <p:cTn id="42" dur="500" fill="hold"/>
                                        <p:tgtEl>
                                          <p:spTgt spid="6">
                                            <p:txEl>
                                              <p:pRg st="5" end="5"/>
                                            </p:txEl>
                                          </p:spTgt>
                                        </p:tgtEl>
                                        <p:attrNameLst>
                                          <p:attrName>fillcolor</p:attrName>
                                        </p:attrNameLst>
                                      </p:cBhvr>
                                      <p:to>
                                        <a:srgbClr val="000000"/>
                                      </p:to>
                                    </p:animClr>
                                    <p:set>
                                      <p:cBhvr>
                                        <p:cTn id="43" dur="500" fill="hold"/>
                                        <p:tgtEl>
                                          <p:spTgt spid="6">
                                            <p:txEl>
                                              <p:pRg st="5" end="5"/>
                                            </p:txEl>
                                          </p:spTgt>
                                        </p:tgtEl>
                                        <p:attrNameLst>
                                          <p:attrName>fill.type</p:attrName>
                                        </p:attrNameLst>
                                      </p:cBhvr>
                                      <p:to>
                                        <p:strVal val="solid"/>
                                      </p:to>
                                    </p:set>
                                    <p:set>
                                      <p:cBhvr>
                                        <p:cTn id="44" dur="500" fill="hold"/>
                                        <p:tgtEl>
                                          <p:spTgt spid="6">
                                            <p:txEl>
                                              <p:pRg st="5" end="5"/>
                                            </p:txEl>
                                          </p:spTgt>
                                        </p:tgtEl>
                                        <p:attrNameLst>
                                          <p:attrName>fill.on</p:attrName>
                                        </p:attrNameLst>
                                      </p:cBhvr>
                                      <p:to>
                                        <p:strVal val="true"/>
                                      </p:to>
                                    </p:set>
                                  </p:childTnLst>
                                </p:cTn>
                              </p:par>
                            </p:childTnLst>
                          </p:cTn>
                        </p:par>
                      </p:childTnLst>
                    </p:cTn>
                  </p:par>
                  <p:par>
                    <p:cTn id="45" fill="hold">
                      <p:stCondLst>
                        <p:cond delay="indefinite"/>
                      </p:stCondLst>
                      <p:childTnLst>
                        <p:par>
                          <p:cTn id="46" fill="hold">
                            <p:stCondLst>
                              <p:cond delay="0"/>
                            </p:stCondLst>
                            <p:childTnLst>
                              <p:par>
                                <p:cTn id="47" presetID="19" presetClass="emph" presetSubtype="0" fill="hold" nodeType="clickEffect">
                                  <p:stCondLst>
                                    <p:cond delay="0"/>
                                  </p:stCondLst>
                                  <p:childTnLst>
                                    <p:animClr clrSpc="rgb" dir="cw">
                                      <p:cBhvr override="childStyle">
                                        <p:cTn id="48" dur="500" fill="hold"/>
                                        <p:tgtEl>
                                          <p:spTgt spid="6">
                                            <p:txEl>
                                              <p:pRg st="6" end="6"/>
                                            </p:txEl>
                                          </p:spTgt>
                                        </p:tgtEl>
                                        <p:attrNameLst>
                                          <p:attrName>style.color</p:attrName>
                                        </p:attrNameLst>
                                      </p:cBhvr>
                                      <p:to>
                                        <a:srgbClr val="000000"/>
                                      </p:to>
                                    </p:animClr>
                                    <p:animClr clrSpc="rgb" dir="cw">
                                      <p:cBhvr>
                                        <p:cTn id="49" dur="500" fill="hold"/>
                                        <p:tgtEl>
                                          <p:spTgt spid="6">
                                            <p:txEl>
                                              <p:pRg st="6" end="6"/>
                                            </p:txEl>
                                          </p:spTgt>
                                        </p:tgtEl>
                                        <p:attrNameLst>
                                          <p:attrName>fillcolor</p:attrName>
                                        </p:attrNameLst>
                                      </p:cBhvr>
                                      <p:to>
                                        <a:srgbClr val="000000"/>
                                      </p:to>
                                    </p:animClr>
                                    <p:set>
                                      <p:cBhvr>
                                        <p:cTn id="50" dur="500" fill="hold"/>
                                        <p:tgtEl>
                                          <p:spTgt spid="6">
                                            <p:txEl>
                                              <p:pRg st="6" end="6"/>
                                            </p:txEl>
                                          </p:spTgt>
                                        </p:tgtEl>
                                        <p:attrNameLst>
                                          <p:attrName>fill.type</p:attrName>
                                        </p:attrNameLst>
                                      </p:cBhvr>
                                      <p:to>
                                        <p:strVal val="solid"/>
                                      </p:to>
                                    </p:set>
                                    <p:set>
                                      <p:cBhvr>
                                        <p:cTn id="51" dur="500" fill="hold"/>
                                        <p:tgtEl>
                                          <p:spTgt spid="6">
                                            <p:txEl>
                                              <p:pRg st="6" end="6"/>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0" y="735271"/>
            <a:ext cx="8458199" cy="954107"/>
          </a:xfrm>
          <a:prstGeom prst="rect">
            <a:avLst/>
          </a:prstGeom>
          <a:noFill/>
        </p:spPr>
        <p:txBody>
          <a:bodyPr wrap="square" rtlCol="0">
            <a:spAutoFit/>
          </a:bodyPr>
          <a:lstStyle/>
          <a:p>
            <a:r>
              <a:rPr lang="en-GB" sz="2400" b="1" dirty="0">
                <a:latin typeface="Candara" panose="020E0502030303020204" pitchFamily="34" charset="0"/>
              </a:rPr>
              <a:t>War Against Terrorism</a:t>
            </a:r>
            <a:r>
              <a:rPr lang="en-US" sz="2800" b="1" dirty="0">
                <a:latin typeface="Candara" panose="020E0502030303020204" pitchFamily="34" charset="0"/>
              </a:rPr>
              <a:t> </a:t>
            </a:r>
          </a:p>
          <a:p>
            <a:endParaRPr lang="en-US" sz="2800" dirty="0">
              <a:solidFill>
                <a:srgbClr val="002060"/>
              </a:solidFill>
              <a:latin typeface="Candara" pitchFamily="34" charset="0"/>
              <a:cs typeface="Arial" pitchFamily="34" charset="0"/>
            </a:endParaRPr>
          </a:p>
        </p:txBody>
      </p:sp>
      <p:sp>
        <p:nvSpPr>
          <p:cNvPr id="6" name="TextBox 5"/>
          <p:cNvSpPr txBox="1"/>
          <p:nvPr/>
        </p:nvSpPr>
        <p:spPr>
          <a:xfrm>
            <a:off x="603279" y="1759066"/>
            <a:ext cx="8020022" cy="5493812"/>
          </a:xfrm>
          <a:prstGeom prst="rect">
            <a:avLst/>
          </a:prstGeom>
          <a:noFill/>
        </p:spPr>
        <p:txBody>
          <a:bodyPr wrap="square" rtlCol="0">
            <a:spAutoFit/>
          </a:bodyPr>
          <a:lstStyle/>
          <a:p>
            <a:pPr marL="457200" indent="-457200">
              <a:lnSpc>
                <a:spcPct val="150000"/>
              </a:lnSpc>
              <a:buFont typeface="Arial" panose="020B0604020202020204" pitchFamily="34" charset="0"/>
              <a:buChar char="•"/>
            </a:pPr>
            <a:r>
              <a:rPr lang="en-US" b="1" dirty="0"/>
              <a:t>Steps by Pakistan (Contd..)</a:t>
            </a:r>
          </a:p>
          <a:p>
            <a:pPr marL="457200" indent="-457200">
              <a:lnSpc>
                <a:spcPct val="150000"/>
              </a:lnSpc>
              <a:buFont typeface="Arial" panose="020B0604020202020204" pitchFamily="34" charset="0"/>
              <a:buChar char="•"/>
            </a:pPr>
            <a:r>
              <a:rPr lang="en-US" i="1" dirty="0" err="1"/>
              <a:t>Sararogha</a:t>
            </a:r>
            <a:r>
              <a:rPr lang="en-US" i="1" dirty="0"/>
              <a:t> Peace Agreement</a:t>
            </a:r>
          </a:p>
          <a:p>
            <a:pPr marL="457200" indent="-457200">
              <a:lnSpc>
                <a:spcPct val="150000"/>
              </a:lnSpc>
              <a:buFont typeface="Arial" panose="020B0604020202020204" pitchFamily="34" charset="0"/>
              <a:buChar char="•"/>
            </a:pPr>
            <a:r>
              <a:rPr lang="en-US" dirty="0"/>
              <a:t>In February 2005 Pakistan reached a peace agreement with </a:t>
            </a:r>
            <a:r>
              <a:rPr lang="en-US" dirty="0" err="1"/>
              <a:t>Baitullah</a:t>
            </a:r>
            <a:r>
              <a:rPr lang="en-US" dirty="0"/>
              <a:t> </a:t>
            </a:r>
            <a:r>
              <a:rPr lang="en-US" dirty="0" err="1"/>
              <a:t>Mehsud</a:t>
            </a:r>
            <a:r>
              <a:rPr lang="en-US" dirty="0"/>
              <a:t> at </a:t>
            </a:r>
            <a:r>
              <a:rPr lang="en-US" dirty="0" err="1"/>
              <a:t>Sararogha</a:t>
            </a:r>
            <a:r>
              <a:rPr lang="en-US" dirty="0"/>
              <a:t> in Waziristan. This agreement came into existence after severe conflicts with tribes in Waziristan. </a:t>
            </a:r>
            <a:r>
              <a:rPr lang="en-US" b="1" dirty="0" err="1"/>
              <a:t>Maulana</a:t>
            </a:r>
            <a:r>
              <a:rPr lang="en-US" b="1" dirty="0"/>
              <a:t> </a:t>
            </a:r>
            <a:r>
              <a:rPr lang="en-US" b="1" dirty="0" err="1"/>
              <a:t>Fazlur</a:t>
            </a:r>
            <a:r>
              <a:rPr lang="en-US" b="1" dirty="0"/>
              <a:t> </a:t>
            </a:r>
            <a:r>
              <a:rPr lang="en-US" b="1" dirty="0" err="1"/>
              <a:t>Rehman</a:t>
            </a:r>
            <a:r>
              <a:rPr lang="en-US" b="1" dirty="0"/>
              <a:t>, leader of </a:t>
            </a:r>
            <a:r>
              <a:rPr lang="en-US" b="1" dirty="0" err="1"/>
              <a:t>Jamiat</a:t>
            </a:r>
            <a:r>
              <a:rPr lang="en-US" b="1" dirty="0"/>
              <a:t> </a:t>
            </a:r>
            <a:r>
              <a:rPr lang="en-US" b="1" dirty="0" err="1"/>
              <a:t>Ulema</a:t>
            </a:r>
            <a:r>
              <a:rPr lang="en-US" b="1" dirty="0"/>
              <a:t>-e-Islam (JUI), played his role in mediating the agreement. </a:t>
            </a:r>
            <a:r>
              <a:rPr lang="en-US" dirty="0"/>
              <a:t>Due to the high number of civilian and armed forces’ casualties, </a:t>
            </a:r>
            <a:r>
              <a:rPr lang="en-US" b="1" dirty="0"/>
              <a:t>the government was forced to bring these warring groups to a peace agreement</a:t>
            </a:r>
            <a:r>
              <a:rPr lang="en-US" dirty="0"/>
              <a:t>. </a:t>
            </a:r>
          </a:p>
          <a:p>
            <a:pPr marL="457200" indent="-457200">
              <a:lnSpc>
                <a:spcPct val="150000"/>
              </a:lnSpc>
              <a:buFont typeface="Arial" panose="020B0604020202020204" pitchFamily="34" charset="0"/>
              <a:buChar char="•"/>
            </a:pPr>
            <a:r>
              <a:rPr lang="en-US" b="1" dirty="0" err="1"/>
              <a:t>Baitullah</a:t>
            </a:r>
            <a:r>
              <a:rPr lang="en-US" b="1" dirty="0"/>
              <a:t> </a:t>
            </a:r>
            <a:r>
              <a:rPr lang="en-US" b="1" dirty="0" err="1"/>
              <a:t>Mehsud</a:t>
            </a:r>
            <a:r>
              <a:rPr lang="en-US" b="1" dirty="0"/>
              <a:t> the  foreign militants </a:t>
            </a:r>
            <a:r>
              <a:rPr lang="en-US" dirty="0"/>
              <a:t>would live peacefully. </a:t>
            </a:r>
            <a:r>
              <a:rPr lang="en-US" b="1" dirty="0"/>
              <a:t>The government offered that it would not hand over them to any other country</a:t>
            </a:r>
            <a:r>
              <a:rPr lang="en-US" dirty="0"/>
              <a:t>. This agreement also failed when </a:t>
            </a:r>
            <a:r>
              <a:rPr lang="en-US" dirty="0" err="1"/>
              <a:t>Baitullah’s</a:t>
            </a:r>
            <a:r>
              <a:rPr lang="en-US" dirty="0"/>
              <a:t> tribe broke the conditions of the agreement resulting in clashes with the army and FC.</a:t>
            </a:r>
            <a:endParaRPr lang="en-US" b="1" dirty="0"/>
          </a:p>
          <a:p>
            <a:pPr marL="457200" indent="-457200">
              <a:lnSpc>
                <a:spcPct val="150000"/>
              </a:lnSpc>
              <a:buFont typeface="Arial" panose="020B0604020202020204" pitchFamily="34" charset="0"/>
              <a:buChar char="•"/>
            </a:pPr>
            <a:endParaRPr lang="en-US" dirty="0"/>
          </a:p>
        </p:txBody>
      </p:sp>
      <p:sp>
        <p:nvSpPr>
          <p:cNvPr id="2" name="Slide Number Placeholder 1"/>
          <p:cNvSpPr>
            <a:spLocks noGrp="1"/>
          </p:cNvSpPr>
          <p:nvPr>
            <p:ph type="sldNum" sz="quarter" idx="12"/>
          </p:nvPr>
        </p:nvSpPr>
        <p:spPr/>
        <p:txBody>
          <a:bodyPr/>
          <a:lstStyle/>
          <a:p>
            <a:fld id="{08A8661F-1CDE-4F7E-AE93-7F9785FD6839}" type="slidenum">
              <a:rPr lang="en-US" smtClean="0"/>
              <a:pPr/>
              <a:t>16</a:t>
            </a:fld>
            <a:endParaRPr lang="en-US"/>
          </a:p>
        </p:txBody>
      </p:sp>
      <p:grpSp>
        <p:nvGrpSpPr>
          <p:cNvPr id="3"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xmlns="" val="860675078"/>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0" end="0"/>
                                            </p:txEl>
                                          </p:spTgt>
                                        </p:tgtEl>
                                        <p:attrNameLst>
                                          <p:attrName>style.color</p:attrName>
                                        </p:attrNameLst>
                                      </p:cBhvr>
                                      <p:to>
                                        <a:srgbClr val="000000"/>
                                      </p:to>
                                    </p:animClr>
                                    <p:animClr clrSpc="rgb" dir="cw">
                                      <p:cBhvr>
                                        <p:cTn id="7" dur="500" fill="hold"/>
                                        <p:tgtEl>
                                          <p:spTgt spid="6">
                                            <p:txEl>
                                              <p:pRg st="0" end="0"/>
                                            </p:txEl>
                                          </p:spTgt>
                                        </p:tgtEl>
                                        <p:attrNameLst>
                                          <p:attrName>fillcolor</p:attrName>
                                        </p:attrNameLst>
                                      </p:cBhvr>
                                      <p:to>
                                        <a:srgbClr val="000000"/>
                                      </p:to>
                                    </p:animClr>
                                    <p:set>
                                      <p:cBhvr>
                                        <p:cTn id="8" dur="500" fill="hold"/>
                                        <p:tgtEl>
                                          <p:spTgt spid="6">
                                            <p:txEl>
                                              <p:pRg st="0" end="0"/>
                                            </p:txEl>
                                          </p:spTgt>
                                        </p:tgtEl>
                                        <p:attrNameLst>
                                          <p:attrName>fill.type</p:attrName>
                                        </p:attrNameLst>
                                      </p:cBhvr>
                                      <p:to>
                                        <p:strVal val="solid"/>
                                      </p:to>
                                    </p:set>
                                    <p:set>
                                      <p:cBhvr>
                                        <p:cTn id="9" dur="500" fill="hold"/>
                                        <p:tgtEl>
                                          <p:spTgt spid="6">
                                            <p:txEl>
                                              <p:pRg st="0" end="0"/>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1" end="1"/>
                                            </p:txEl>
                                          </p:spTgt>
                                        </p:tgtEl>
                                        <p:attrNameLst>
                                          <p:attrName>style.color</p:attrName>
                                        </p:attrNameLst>
                                      </p:cBhvr>
                                      <p:to>
                                        <a:srgbClr val="000000"/>
                                      </p:to>
                                    </p:animClr>
                                    <p:animClr clrSpc="rgb" dir="cw">
                                      <p:cBhvr>
                                        <p:cTn id="14" dur="500" fill="hold"/>
                                        <p:tgtEl>
                                          <p:spTgt spid="6">
                                            <p:txEl>
                                              <p:pRg st="1" end="1"/>
                                            </p:txEl>
                                          </p:spTgt>
                                        </p:tgtEl>
                                        <p:attrNameLst>
                                          <p:attrName>fillcolor</p:attrName>
                                        </p:attrNameLst>
                                      </p:cBhvr>
                                      <p:to>
                                        <a:srgbClr val="000000"/>
                                      </p:to>
                                    </p:animClr>
                                    <p:set>
                                      <p:cBhvr>
                                        <p:cTn id="15" dur="500" fill="hold"/>
                                        <p:tgtEl>
                                          <p:spTgt spid="6">
                                            <p:txEl>
                                              <p:pRg st="1" end="1"/>
                                            </p:txEl>
                                          </p:spTgt>
                                        </p:tgtEl>
                                        <p:attrNameLst>
                                          <p:attrName>fill.type</p:attrName>
                                        </p:attrNameLst>
                                      </p:cBhvr>
                                      <p:to>
                                        <p:strVal val="solid"/>
                                      </p:to>
                                    </p:set>
                                    <p:set>
                                      <p:cBhvr>
                                        <p:cTn id="16" dur="500" fill="hold"/>
                                        <p:tgtEl>
                                          <p:spTgt spid="6">
                                            <p:txEl>
                                              <p:pRg st="1" end="1"/>
                                            </p:txEl>
                                          </p:spTgt>
                                        </p:tgtEl>
                                        <p:attrNameLst>
                                          <p:attrName>fill.on</p:attrName>
                                        </p:attrNameLst>
                                      </p:cBhvr>
                                      <p:to>
                                        <p:strVal val="true"/>
                                      </p:to>
                                    </p:set>
                                  </p:childTnLst>
                                </p:cTn>
                              </p:par>
                            </p:childTnLst>
                          </p:cTn>
                        </p:par>
                      </p:childTnLst>
                    </p:cTn>
                  </p:par>
                  <p:par>
                    <p:cTn id="17" fill="hold">
                      <p:stCondLst>
                        <p:cond delay="indefinite"/>
                      </p:stCondLst>
                      <p:childTnLst>
                        <p:par>
                          <p:cTn id="18" fill="hold">
                            <p:stCondLst>
                              <p:cond delay="0"/>
                            </p:stCondLst>
                            <p:childTnLst>
                              <p:par>
                                <p:cTn id="19" presetID="19" presetClass="emph" presetSubtype="0" fill="hold" nodeType="clickEffect">
                                  <p:stCondLst>
                                    <p:cond delay="0"/>
                                  </p:stCondLst>
                                  <p:childTnLst>
                                    <p:animClr clrSpc="rgb" dir="cw">
                                      <p:cBhvr override="childStyle">
                                        <p:cTn id="20" dur="500" fill="hold"/>
                                        <p:tgtEl>
                                          <p:spTgt spid="6">
                                            <p:txEl>
                                              <p:pRg st="2" end="2"/>
                                            </p:txEl>
                                          </p:spTgt>
                                        </p:tgtEl>
                                        <p:attrNameLst>
                                          <p:attrName>style.color</p:attrName>
                                        </p:attrNameLst>
                                      </p:cBhvr>
                                      <p:to>
                                        <a:srgbClr val="000000"/>
                                      </p:to>
                                    </p:animClr>
                                    <p:animClr clrSpc="rgb" dir="cw">
                                      <p:cBhvr>
                                        <p:cTn id="21" dur="500" fill="hold"/>
                                        <p:tgtEl>
                                          <p:spTgt spid="6">
                                            <p:txEl>
                                              <p:pRg st="2" end="2"/>
                                            </p:txEl>
                                          </p:spTgt>
                                        </p:tgtEl>
                                        <p:attrNameLst>
                                          <p:attrName>fillcolor</p:attrName>
                                        </p:attrNameLst>
                                      </p:cBhvr>
                                      <p:to>
                                        <a:srgbClr val="000000"/>
                                      </p:to>
                                    </p:animClr>
                                    <p:set>
                                      <p:cBhvr>
                                        <p:cTn id="22" dur="500" fill="hold"/>
                                        <p:tgtEl>
                                          <p:spTgt spid="6">
                                            <p:txEl>
                                              <p:pRg st="2" end="2"/>
                                            </p:txEl>
                                          </p:spTgt>
                                        </p:tgtEl>
                                        <p:attrNameLst>
                                          <p:attrName>fill.type</p:attrName>
                                        </p:attrNameLst>
                                      </p:cBhvr>
                                      <p:to>
                                        <p:strVal val="solid"/>
                                      </p:to>
                                    </p:set>
                                    <p:set>
                                      <p:cBhvr>
                                        <p:cTn id="23" dur="500" fill="hold"/>
                                        <p:tgtEl>
                                          <p:spTgt spid="6">
                                            <p:txEl>
                                              <p:pRg st="2" end="2"/>
                                            </p:txEl>
                                          </p:spTgt>
                                        </p:tgtEl>
                                        <p:attrNameLst>
                                          <p:attrName>fill.on</p:attrName>
                                        </p:attrNameLst>
                                      </p:cBhvr>
                                      <p:to>
                                        <p:strVal val="true"/>
                                      </p:to>
                                    </p:set>
                                  </p:childTnLst>
                                </p:cTn>
                              </p:par>
                            </p:childTnLst>
                          </p:cTn>
                        </p:par>
                      </p:childTnLst>
                    </p:cTn>
                  </p:par>
                  <p:par>
                    <p:cTn id="24" fill="hold">
                      <p:stCondLst>
                        <p:cond delay="indefinite"/>
                      </p:stCondLst>
                      <p:childTnLst>
                        <p:par>
                          <p:cTn id="25" fill="hold">
                            <p:stCondLst>
                              <p:cond delay="0"/>
                            </p:stCondLst>
                            <p:childTnLst>
                              <p:par>
                                <p:cTn id="26" presetID="19" presetClass="emph" presetSubtype="0" fill="hold" nodeType="clickEffect">
                                  <p:stCondLst>
                                    <p:cond delay="0"/>
                                  </p:stCondLst>
                                  <p:childTnLst>
                                    <p:animClr clrSpc="rgb" dir="cw">
                                      <p:cBhvr override="childStyle">
                                        <p:cTn id="27" dur="500" fill="hold"/>
                                        <p:tgtEl>
                                          <p:spTgt spid="6">
                                            <p:txEl>
                                              <p:pRg st="3" end="3"/>
                                            </p:txEl>
                                          </p:spTgt>
                                        </p:tgtEl>
                                        <p:attrNameLst>
                                          <p:attrName>style.color</p:attrName>
                                        </p:attrNameLst>
                                      </p:cBhvr>
                                      <p:to>
                                        <a:srgbClr val="000000"/>
                                      </p:to>
                                    </p:animClr>
                                    <p:animClr clrSpc="rgb" dir="cw">
                                      <p:cBhvr>
                                        <p:cTn id="28" dur="500" fill="hold"/>
                                        <p:tgtEl>
                                          <p:spTgt spid="6">
                                            <p:txEl>
                                              <p:pRg st="3" end="3"/>
                                            </p:txEl>
                                          </p:spTgt>
                                        </p:tgtEl>
                                        <p:attrNameLst>
                                          <p:attrName>fillcolor</p:attrName>
                                        </p:attrNameLst>
                                      </p:cBhvr>
                                      <p:to>
                                        <a:srgbClr val="000000"/>
                                      </p:to>
                                    </p:animClr>
                                    <p:set>
                                      <p:cBhvr>
                                        <p:cTn id="29" dur="500" fill="hold"/>
                                        <p:tgtEl>
                                          <p:spTgt spid="6">
                                            <p:txEl>
                                              <p:pRg st="3" end="3"/>
                                            </p:txEl>
                                          </p:spTgt>
                                        </p:tgtEl>
                                        <p:attrNameLst>
                                          <p:attrName>fill.type</p:attrName>
                                        </p:attrNameLst>
                                      </p:cBhvr>
                                      <p:to>
                                        <p:strVal val="solid"/>
                                      </p:to>
                                    </p:set>
                                    <p:set>
                                      <p:cBhvr>
                                        <p:cTn id="30" dur="500" fill="hold"/>
                                        <p:tgtEl>
                                          <p:spTgt spid="6">
                                            <p:txEl>
                                              <p:pRg st="3" end="3"/>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0" y="735271"/>
            <a:ext cx="8458199" cy="954107"/>
          </a:xfrm>
          <a:prstGeom prst="rect">
            <a:avLst/>
          </a:prstGeom>
          <a:noFill/>
        </p:spPr>
        <p:txBody>
          <a:bodyPr wrap="square" rtlCol="0">
            <a:spAutoFit/>
          </a:bodyPr>
          <a:lstStyle/>
          <a:p>
            <a:r>
              <a:rPr lang="en-GB" sz="2400" b="1" dirty="0">
                <a:latin typeface="Candara" panose="020E0502030303020204" pitchFamily="34" charset="0"/>
              </a:rPr>
              <a:t>War Against Terrorism</a:t>
            </a:r>
            <a:r>
              <a:rPr lang="en-US" sz="2800" b="1" dirty="0">
                <a:latin typeface="Candara" panose="020E0502030303020204" pitchFamily="34" charset="0"/>
              </a:rPr>
              <a:t> </a:t>
            </a:r>
          </a:p>
          <a:p>
            <a:endParaRPr lang="en-US" sz="2800" dirty="0">
              <a:solidFill>
                <a:srgbClr val="002060"/>
              </a:solidFill>
              <a:latin typeface="Candara" pitchFamily="34" charset="0"/>
              <a:cs typeface="Arial" pitchFamily="34" charset="0"/>
            </a:endParaRPr>
          </a:p>
        </p:txBody>
      </p:sp>
      <p:sp>
        <p:nvSpPr>
          <p:cNvPr id="6" name="TextBox 5"/>
          <p:cNvSpPr txBox="1"/>
          <p:nvPr/>
        </p:nvSpPr>
        <p:spPr>
          <a:xfrm>
            <a:off x="603279" y="1759066"/>
            <a:ext cx="8020022" cy="4662815"/>
          </a:xfrm>
          <a:prstGeom prst="rect">
            <a:avLst/>
          </a:prstGeom>
          <a:noFill/>
        </p:spPr>
        <p:txBody>
          <a:bodyPr wrap="square" rtlCol="0">
            <a:spAutoFit/>
          </a:bodyPr>
          <a:lstStyle/>
          <a:p>
            <a:pPr marL="457200" indent="-457200">
              <a:lnSpc>
                <a:spcPct val="150000"/>
              </a:lnSpc>
              <a:buFont typeface="Arial" panose="020B0604020202020204" pitchFamily="34" charset="0"/>
              <a:buChar char="•"/>
            </a:pPr>
            <a:r>
              <a:rPr lang="en-US" b="1" dirty="0"/>
              <a:t>Steps by Pakistan (Contd..)</a:t>
            </a:r>
          </a:p>
          <a:p>
            <a:pPr marL="457200" indent="-457200">
              <a:lnSpc>
                <a:spcPct val="150000"/>
              </a:lnSpc>
              <a:buFont typeface="Arial" panose="020B0604020202020204" pitchFamily="34" charset="0"/>
              <a:buChar char="•"/>
            </a:pPr>
            <a:r>
              <a:rPr lang="en-US" i="1" dirty="0" err="1"/>
              <a:t>Miramshah</a:t>
            </a:r>
            <a:r>
              <a:rPr lang="en-US" i="1" dirty="0"/>
              <a:t> Agreement</a:t>
            </a:r>
          </a:p>
          <a:p>
            <a:pPr marL="457200" indent="-457200">
              <a:lnSpc>
                <a:spcPct val="150000"/>
              </a:lnSpc>
              <a:buFont typeface="Arial" panose="020B0604020202020204" pitchFamily="34" charset="0"/>
              <a:buChar char="•"/>
            </a:pPr>
            <a:r>
              <a:rPr lang="en-US" b="1" dirty="0"/>
              <a:t>In 2006, </a:t>
            </a:r>
            <a:r>
              <a:rPr lang="en-US" dirty="0"/>
              <a:t>the government of Pakistan entered into an agreement with local commanders of the Taliban to withdraw troops from the region, release 165 detainees, return their weapons and abolish twelve check points. According to a Taliban statement they had also been assured by the </a:t>
            </a:r>
            <a:r>
              <a:rPr lang="en-US" dirty="0" err="1"/>
              <a:t>Jirga</a:t>
            </a:r>
            <a:r>
              <a:rPr lang="en-US" dirty="0"/>
              <a:t> that the government would compensate them for losses suffered during military operations. </a:t>
            </a:r>
          </a:p>
          <a:p>
            <a:pPr marL="457200" indent="-457200">
              <a:lnSpc>
                <a:spcPct val="150000"/>
              </a:lnSpc>
              <a:buFont typeface="Arial" panose="020B0604020202020204" pitchFamily="34" charset="0"/>
              <a:buChar char="•"/>
            </a:pPr>
            <a:r>
              <a:rPr lang="en-US" b="1" dirty="0"/>
              <a:t>In February 2008,</a:t>
            </a:r>
            <a:r>
              <a:rPr lang="en-US" dirty="0"/>
              <a:t> the government revived the same agreement with the </a:t>
            </a:r>
            <a:r>
              <a:rPr lang="en-US" dirty="0" err="1"/>
              <a:t>Dawar</a:t>
            </a:r>
            <a:r>
              <a:rPr lang="en-US" dirty="0"/>
              <a:t> and </a:t>
            </a:r>
            <a:r>
              <a:rPr lang="en-US" dirty="0" err="1"/>
              <a:t>Wazir</a:t>
            </a:r>
            <a:r>
              <a:rPr lang="en-US" dirty="0"/>
              <a:t> sub-tribes of the </a:t>
            </a:r>
            <a:r>
              <a:rPr lang="en-US" dirty="0" err="1"/>
              <a:t>Utmanzai</a:t>
            </a:r>
            <a:r>
              <a:rPr lang="en-US" dirty="0"/>
              <a:t> tribe, which applied to the whole of North Waziristan, </a:t>
            </a:r>
            <a:r>
              <a:rPr lang="en-US" dirty="0" err="1"/>
              <a:t>Miranshah</a:t>
            </a:r>
            <a:r>
              <a:rPr lang="en-US" dirty="0"/>
              <a:t> and </a:t>
            </a:r>
            <a:r>
              <a:rPr lang="en-US" dirty="0" err="1"/>
              <a:t>Mirali</a:t>
            </a:r>
            <a:endParaRPr lang="en-US" dirty="0"/>
          </a:p>
        </p:txBody>
      </p:sp>
      <p:sp>
        <p:nvSpPr>
          <p:cNvPr id="2" name="Slide Number Placeholder 1"/>
          <p:cNvSpPr>
            <a:spLocks noGrp="1"/>
          </p:cNvSpPr>
          <p:nvPr>
            <p:ph type="sldNum" sz="quarter" idx="12"/>
          </p:nvPr>
        </p:nvSpPr>
        <p:spPr/>
        <p:txBody>
          <a:bodyPr/>
          <a:lstStyle/>
          <a:p>
            <a:fld id="{08A8661F-1CDE-4F7E-AE93-7F9785FD6839}" type="slidenum">
              <a:rPr lang="en-US" smtClean="0"/>
              <a:pPr/>
              <a:t>17</a:t>
            </a:fld>
            <a:endParaRPr lang="en-US"/>
          </a:p>
        </p:txBody>
      </p:sp>
      <p:grpSp>
        <p:nvGrpSpPr>
          <p:cNvPr id="3"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xmlns="" val="860675078"/>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0" end="0"/>
                                            </p:txEl>
                                          </p:spTgt>
                                        </p:tgtEl>
                                        <p:attrNameLst>
                                          <p:attrName>style.color</p:attrName>
                                        </p:attrNameLst>
                                      </p:cBhvr>
                                      <p:to>
                                        <a:srgbClr val="000000"/>
                                      </p:to>
                                    </p:animClr>
                                    <p:animClr clrSpc="rgb" dir="cw">
                                      <p:cBhvr>
                                        <p:cTn id="7" dur="500" fill="hold"/>
                                        <p:tgtEl>
                                          <p:spTgt spid="6">
                                            <p:txEl>
                                              <p:pRg st="0" end="0"/>
                                            </p:txEl>
                                          </p:spTgt>
                                        </p:tgtEl>
                                        <p:attrNameLst>
                                          <p:attrName>fillcolor</p:attrName>
                                        </p:attrNameLst>
                                      </p:cBhvr>
                                      <p:to>
                                        <a:srgbClr val="000000"/>
                                      </p:to>
                                    </p:animClr>
                                    <p:set>
                                      <p:cBhvr>
                                        <p:cTn id="8" dur="500" fill="hold"/>
                                        <p:tgtEl>
                                          <p:spTgt spid="6">
                                            <p:txEl>
                                              <p:pRg st="0" end="0"/>
                                            </p:txEl>
                                          </p:spTgt>
                                        </p:tgtEl>
                                        <p:attrNameLst>
                                          <p:attrName>fill.type</p:attrName>
                                        </p:attrNameLst>
                                      </p:cBhvr>
                                      <p:to>
                                        <p:strVal val="solid"/>
                                      </p:to>
                                    </p:set>
                                    <p:set>
                                      <p:cBhvr>
                                        <p:cTn id="9" dur="500" fill="hold"/>
                                        <p:tgtEl>
                                          <p:spTgt spid="6">
                                            <p:txEl>
                                              <p:pRg st="0" end="0"/>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1" end="1"/>
                                            </p:txEl>
                                          </p:spTgt>
                                        </p:tgtEl>
                                        <p:attrNameLst>
                                          <p:attrName>style.color</p:attrName>
                                        </p:attrNameLst>
                                      </p:cBhvr>
                                      <p:to>
                                        <a:srgbClr val="000000"/>
                                      </p:to>
                                    </p:animClr>
                                    <p:animClr clrSpc="rgb" dir="cw">
                                      <p:cBhvr>
                                        <p:cTn id="14" dur="500" fill="hold"/>
                                        <p:tgtEl>
                                          <p:spTgt spid="6">
                                            <p:txEl>
                                              <p:pRg st="1" end="1"/>
                                            </p:txEl>
                                          </p:spTgt>
                                        </p:tgtEl>
                                        <p:attrNameLst>
                                          <p:attrName>fillcolor</p:attrName>
                                        </p:attrNameLst>
                                      </p:cBhvr>
                                      <p:to>
                                        <a:srgbClr val="000000"/>
                                      </p:to>
                                    </p:animClr>
                                    <p:set>
                                      <p:cBhvr>
                                        <p:cTn id="15" dur="500" fill="hold"/>
                                        <p:tgtEl>
                                          <p:spTgt spid="6">
                                            <p:txEl>
                                              <p:pRg st="1" end="1"/>
                                            </p:txEl>
                                          </p:spTgt>
                                        </p:tgtEl>
                                        <p:attrNameLst>
                                          <p:attrName>fill.type</p:attrName>
                                        </p:attrNameLst>
                                      </p:cBhvr>
                                      <p:to>
                                        <p:strVal val="solid"/>
                                      </p:to>
                                    </p:set>
                                    <p:set>
                                      <p:cBhvr>
                                        <p:cTn id="16" dur="500" fill="hold"/>
                                        <p:tgtEl>
                                          <p:spTgt spid="6">
                                            <p:txEl>
                                              <p:pRg st="1" end="1"/>
                                            </p:txEl>
                                          </p:spTgt>
                                        </p:tgtEl>
                                        <p:attrNameLst>
                                          <p:attrName>fill.on</p:attrName>
                                        </p:attrNameLst>
                                      </p:cBhvr>
                                      <p:to>
                                        <p:strVal val="true"/>
                                      </p:to>
                                    </p:set>
                                  </p:childTnLst>
                                </p:cTn>
                              </p:par>
                            </p:childTnLst>
                          </p:cTn>
                        </p:par>
                      </p:childTnLst>
                    </p:cTn>
                  </p:par>
                  <p:par>
                    <p:cTn id="17" fill="hold">
                      <p:stCondLst>
                        <p:cond delay="indefinite"/>
                      </p:stCondLst>
                      <p:childTnLst>
                        <p:par>
                          <p:cTn id="18" fill="hold">
                            <p:stCondLst>
                              <p:cond delay="0"/>
                            </p:stCondLst>
                            <p:childTnLst>
                              <p:par>
                                <p:cTn id="19" presetID="19" presetClass="emph" presetSubtype="0" fill="hold" nodeType="clickEffect">
                                  <p:stCondLst>
                                    <p:cond delay="0"/>
                                  </p:stCondLst>
                                  <p:childTnLst>
                                    <p:animClr clrSpc="rgb" dir="cw">
                                      <p:cBhvr override="childStyle">
                                        <p:cTn id="20" dur="500" fill="hold"/>
                                        <p:tgtEl>
                                          <p:spTgt spid="6">
                                            <p:txEl>
                                              <p:pRg st="2" end="2"/>
                                            </p:txEl>
                                          </p:spTgt>
                                        </p:tgtEl>
                                        <p:attrNameLst>
                                          <p:attrName>style.color</p:attrName>
                                        </p:attrNameLst>
                                      </p:cBhvr>
                                      <p:to>
                                        <a:srgbClr val="000000"/>
                                      </p:to>
                                    </p:animClr>
                                    <p:animClr clrSpc="rgb" dir="cw">
                                      <p:cBhvr>
                                        <p:cTn id="21" dur="500" fill="hold"/>
                                        <p:tgtEl>
                                          <p:spTgt spid="6">
                                            <p:txEl>
                                              <p:pRg st="2" end="2"/>
                                            </p:txEl>
                                          </p:spTgt>
                                        </p:tgtEl>
                                        <p:attrNameLst>
                                          <p:attrName>fillcolor</p:attrName>
                                        </p:attrNameLst>
                                      </p:cBhvr>
                                      <p:to>
                                        <a:srgbClr val="000000"/>
                                      </p:to>
                                    </p:animClr>
                                    <p:set>
                                      <p:cBhvr>
                                        <p:cTn id="22" dur="500" fill="hold"/>
                                        <p:tgtEl>
                                          <p:spTgt spid="6">
                                            <p:txEl>
                                              <p:pRg st="2" end="2"/>
                                            </p:txEl>
                                          </p:spTgt>
                                        </p:tgtEl>
                                        <p:attrNameLst>
                                          <p:attrName>fill.type</p:attrName>
                                        </p:attrNameLst>
                                      </p:cBhvr>
                                      <p:to>
                                        <p:strVal val="solid"/>
                                      </p:to>
                                    </p:set>
                                    <p:set>
                                      <p:cBhvr>
                                        <p:cTn id="23" dur="500" fill="hold"/>
                                        <p:tgtEl>
                                          <p:spTgt spid="6">
                                            <p:txEl>
                                              <p:pRg st="2" end="2"/>
                                            </p:txEl>
                                          </p:spTgt>
                                        </p:tgtEl>
                                        <p:attrNameLst>
                                          <p:attrName>fill.on</p:attrName>
                                        </p:attrNameLst>
                                      </p:cBhvr>
                                      <p:to>
                                        <p:strVal val="true"/>
                                      </p:to>
                                    </p:set>
                                  </p:childTnLst>
                                </p:cTn>
                              </p:par>
                            </p:childTnLst>
                          </p:cTn>
                        </p:par>
                      </p:childTnLst>
                    </p:cTn>
                  </p:par>
                  <p:par>
                    <p:cTn id="24" fill="hold">
                      <p:stCondLst>
                        <p:cond delay="indefinite"/>
                      </p:stCondLst>
                      <p:childTnLst>
                        <p:par>
                          <p:cTn id="25" fill="hold">
                            <p:stCondLst>
                              <p:cond delay="0"/>
                            </p:stCondLst>
                            <p:childTnLst>
                              <p:par>
                                <p:cTn id="26" presetID="19" presetClass="emph" presetSubtype="0" fill="hold" nodeType="clickEffect">
                                  <p:stCondLst>
                                    <p:cond delay="0"/>
                                  </p:stCondLst>
                                  <p:childTnLst>
                                    <p:animClr clrSpc="rgb" dir="cw">
                                      <p:cBhvr override="childStyle">
                                        <p:cTn id="27" dur="500" fill="hold"/>
                                        <p:tgtEl>
                                          <p:spTgt spid="6">
                                            <p:txEl>
                                              <p:pRg st="3" end="3"/>
                                            </p:txEl>
                                          </p:spTgt>
                                        </p:tgtEl>
                                        <p:attrNameLst>
                                          <p:attrName>style.color</p:attrName>
                                        </p:attrNameLst>
                                      </p:cBhvr>
                                      <p:to>
                                        <a:srgbClr val="000000"/>
                                      </p:to>
                                    </p:animClr>
                                    <p:animClr clrSpc="rgb" dir="cw">
                                      <p:cBhvr>
                                        <p:cTn id="28" dur="500" fill="hold"/>
                                        <p:tgtEl>
                                          <p:spTgt spid="6">
                                            <p:txEl>
                                              <p:pRg st="3" end="3"/>
                                            </p:txEl>
                                          </p:spTgt>
                                        </p:tgtEl>
                                        <p:attrNameLst>
                                          <p:attrName>fillcolor</p:attrName>
                                        </p:attrNameLst>
                                      </p:cBhvr>
                                      <p:to>
                                        <a:srgbClr val="000000"/>
                                      </p:to>
                                    </p:animClr>
                                    <p:set>
                                      <p:cBhvr>
                                        <p:cTn id="29" dur="500" fill="hold"/>
                                        <p:tgtEl>
                                          <p:spTgt spid="6">
                                            <p:txEl>
                                              <p:pRg st="3" end="3"/>
                                            </p:txEl>
                                          </p:spTgt>
                                        </p:tgtEl>
                                        <p:attrNameLst>
                                          <p:attrName>fill.type</p:attrName>
                                        </p:attrNameLst>
                                      </p:cBhvr>
                                      <p:to>
                                        <p:strVal val="solid"/>
                                      </p:to>
                                    </p:set>
                                    <p:set>
                                      <p:cBhvr>
                                        <p:cTn id="30" dur="500" fill="hold"/>
                                        <p:tgtEl>
                                          <p:spTgt spid="6">
                                            <p:txEl>
                                              <p:pRg st="3" end="3"/>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0" y="735271"/>
            <a:ext cx="8458199" cy="954107"/>
          </a:xfrm>
          <a:prstGeom prst="rect">
            <a:avLst/>
          </a:prstGeom>
          <a:noFill/>
        </p:spPr>
        <p:txBody>
          <a:bodyPr wrap="square" rtlCol="0">
            <a:spAutoFit/>
          </a:bodyPr>
          <a:lstStyle/>
          <a:p>
            <a:r>
              <a:rPr lang="en-GB" sz="2400" b="1" dirty="0">
                <a:latin typeface="Candara" panose="020E0502030303020204" pitchFamily="34" charset="0"/>
              </a:rPr>
              <a:t>War Against Terrorism</a:t>
            </a:r>
            <a:r>
              <a:rPr lang="en-US" sz="2800" b="1" dirty="0">
                <a:latin typeface="Candara" panose="020E0502030303020204" pitchFamily="34" charset="0"/>
              </a:rPr>
              <a:t> </a:t>
            </a:r>
          </a:p>
          <a:p>
            <a:endParaRPr lang="en-US" sz="2800" dirty="0">
              <a:solidFill>
                <a:srgbClr val="002060"/>
              </a:solidFill>
              <a:latin typeface="Candara" pitchFamily="34" charset="0"/>
              <a:cs typeface="Arial" pitchFamily="34" charset="0"/>
            </a:endParaRPr>
          </a:p>
        </p:txBody>
      </p:sp>
      <p:sp>
        <p:nvSpPr>
          <p:cNvPr id="6" name="TextBox 5"/>
          <p:cNvSpPr txBox="1"/>
          <p:nvPr/>
        </p:nvSpPr>
        <p:spPr>
          <a:xfrm>
            <a:off x="603279" y="1759066"/>
            <a:ext cx="8020022" cy="4662815"/>
          </a:xfrm>
          <a:prstGeom prst="rect">
            <a:avLst/>
          </a:prstGeom>
          <a:noFill/>
        </p:spPr>
        <p:txBody>
          <a:bodyPr wrap="square" rtlCol="0">
            <a:spAutoFit/>
          </a:bodyPr>
          <a:lstStyle/>
          <a:p>
            <a:pPr marL="457200" indent="-457200">
              <a:lnSpc>
                <a:spcPct val="150000"/>
              </a:lnSpc>
              <a:buFont typeface="Arial" panose="020B0604020202020204" pitchFamily="34" charset="0"/>
              <a:buChar char="•"/>
            </a:pPr>
            <a:r>
              <a:rPr lang="en-US" b="1" dirty="0"/>
              <a:t>Steps by Pakistan (Contd..)</a:t>
            </a:r>
          </a:p>
          <a:p>
            <a:pPr marL="457200" indent="-457200">
              <a:lnSpc>
                <a:spcPct val="150000"/>
              </a:lnSpc>
              <a:buFont typeface="Arial" panose="020B0604020202020204" pitchFamily="34" charset="0"/>
              <a:buChar char="•"/>
            </a:pPr>
            <a:r>
              <a:rPr lang="en-US" i="1" dirty="0" err="1"/>
              <a:t>Bajaur</a:t>
            </a:r>
            <a:r>
              <a:rPr lang="en-US" i="1" dirty="0"/>
              <a:t> Agreement</a:t>
            </a:r>
          </a:p>
          <a:p>
            <a:pPr marL="457200" indent="-457200">
              <a:lnSpc>
                <a:spcPct val="150000"/>
              </a:lnSpc>
              <a:buFont typeface="Arial" panose="020B0604020202020204" pitchFamily="34" charset="0"/>
              <a:buChar char="•"/>
            </a:pPr>
            <a:r>
              <a:rPr lang="en-US" dirty="0"/>
              <a:t>On February 23, 2009, Pakistan made an agreement with Taliban militants in the </a:t>
            </a:r>
            <a:r>
              <a:rPr lang="en-US" dirty="0" err="1"/>
              <a:t>Bajaur</a:t>
            </a:r>
            <a:r>
              <a:rPr lang="en-US" dirty="0"/>
              <a:t> Agency in an attempt to bring peace to this troubled area. The government promised to compensate militants and tribesmen for the loss of life and property during military operations. All government employees dismissed on suspicion of having links with the Taliban were reinstated in their roles. The Taliban also agreed to back down on their demands for the army to be pulled out of the </a:t>
            </a:r>
            <a:r>
              <a:rPr lang="en-US" dirty="0" err="1"/>
              <a:t>Bajaur</a:t>
            </a:r>
            <a:r>
              <a:rPr lang="en-US" dirty="0"/>
              <a:t> and agreed not to hinder troop movements in the area</a:t>
            </a:r>
            <a:endParaRPr lang="en-US" i="1" dirty="0"/>
          </a:p>
          <a:p>
            <a:pPr marL="457200" indent="-457200">
              <a:lnSpc>
                <a:spcPct val="150000"/>
              </a:lnSpc>
              <a:buFont typeface="Arial" panose="020B0604020202020204" pitchFamily="34" charset="0"/>
              <a:buChar char="•"/>
            </a:pPr>
            <a:endParaRPr lang="en-US" dirty="0"/>
          </a:p>
        </p:txBody>
      </p:sp>
      <p:sp>
        <p:nvSpPr>
          <p:cNvPr id="2" name="Slide Number Placeholder 1"/>
          <p:cNvSpPr>
            <a:spLocks noGrp="1"/>
          </p:cNvSpPr>
          <p:nvPr>
            <p:ph type="sldNum" sz="quarter" idx="12"/>
          </p:nvPr>
        </p:nvSpPr>
        <p:spPr/>
        <p:txBody>
          <a:bodyPr/>
          <a:lstStyle/>
          <a:p>
            <a:fld id="{08A8661F-1CDE-4F7E-AE93-7F9785FD6839}" type="slidenum">
              <a:rPr lang="en-US" smtClean="0"/>
              <a:pPr/>
              <a:t>18</a:t>
            </a:fld>
            <a:endParaRPr lang="en-US"/>
          </a:p>
        </p:txBody>
      </p:sp>
      <p:grpSp>
        <p:nvGrpSpPr>
          <p:cNvPr id="3"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xmlns="" val="860675078"/>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0" end="0"/>
                                            </p:txEl>
                                          </p:spTgt>
                                        </p:tgtEl>
                                        <p:attrNameLst>
                                          <p:attrName>style.color</p:attrName>
                                        </p:attrNameLst>
                                      </p:cBhvr>
                                      <p:to>
                                        <a:srgbClr val="000000"/>
                                      </p:to>
                                    </p:animClr>
                                    <p:animClr clrSpc="rgb" dir="cw">
                                      <p:cBhvr>
                                        <p:cTn id="7" dur="500" fill="hold"/>
                                        <p:tgtEl>
                                          <p:spTgt spid="6">
                                            <p:txEl>
                                              <p:pRg st="0" end="0"/>
                                            </p:txEl>
                                          </p:spTgt>
                                        </p:tgtEl>
                                        <p:attrNameLst>
                                          <p:attrName>fillcolor</p:attrName>
                                        </p:attrNameLst>
                                      </p:cBhvr>
                                      <p:to>
                                        <a:srgbClr val="000000"/>
                                      </p:to>
                                    </p:animClr>
                                    <p:set>
                                      <p:cBhvr>
                                        <p:cTn id="8" dur="500" fill="hold"/>
                                        <p:tgtEl>
                                          <p:spTgt spid="6">
                                            <p:txEl>
                                              <p:pRg st="0" end="0"/>
                                            </p:txEl>
                                          </p:spTgt>
                                        </p:tgtEl>
                                        <p:attrNameLst>
                                          <p:attrName>fill.type</p:attrName>
                                        </p:attrNameLst>
                                      </p:cBhvr>
                                      <p:to>
                                        <p:strVal val="solid"/>
                                      </p:to>
                                    </p:set>
                                    <p:set>
                                      <p:cBhvr>
                                        <p:cTn id="9" dur="500" fill="hold"/>
                                        <p:tgtEl>
                                          <p:spTgt spid="6">
                                            <p:txEl>
                                              <p:pRg st="0" end="0"/>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1" end="1"/>
                                            </p:txEl>
                                          </p:spTgt>
                                        </p:tgtEl>
                                        <p:attrNameLst>
                                          <p:attrName>style.color</p:attrName>
                                        </p:attrNameLst>
                                      </p:cBhvr>
                                      <p:to>
                                        <a:srgbClr val="000000"/>
                                      </p:to>
                                    </p:animClr>
                                    <p:animClr clrSpc="rgb" dir="cw">
                                      <p:cBhvr>
                                        <p:cTn id="14" dur="500" fill="hold"/>
                                        <p:tgtEl>
                                          <p:spTgt spid="6">
                                            <p:txEl>
                                              <p:pRg st="1" end="1"/>
                                            </p:txEl>
                                          </p:spTgt>
                                        </p:tgtEl>
                                        <p:attrNameLst>
                                          <p:attrName>fillcolor</p:attrName>
                                        </p:attrNameLst>
                                      </p:cBhvr>
                                      <p:to>
                                        <a:srgbClr val="000000"/>
                                      </p:to>
                                    </p:animClr>
                                    <p:set>
                                      <p:cBhvr>
                                        <p:cTn id="15" dur="500" fill="hold"/>
                                        <p:tgtEl>
                                          <p:spTgt spid="6">
                                            <p:txEl>
                                              <p:pRg st="1" end="1"/>
                                            </p:txEl>
                                          </p:spTgt>
                                        </p:tgtEl>
                                        <p:attrNameLst>
                                          <p:attrName>fill.type</p:attrName>
                                        </p:attrNameLst>
                                      </p:cBhvr>
                                      <p:to>
                                        <p:strVal val="solid"/>
                                      </p:to>
                                    </p:set>
                                    <p:set>
                                      <p:cBhvr>
                                        <p:cTn id="16" dur="500" fill="hold"/>
                                        <p:tgtEl>
                                          <p:spTgt spid="6">
                                            <p:txEl>
                                              <p:pRg st="1" end="1"/>
                                            </p:txEl>
                                          </p:spTgt>
                                        </p:tgtEl>
                                        <p:attrNameLst>
                                          <p:attrName>fill.on</p:attrName>
                                        </p:attrNameLst>
                                      </p:cBhvr>
                                      <p:to>
                                        <p:strVal val="true"/>
                                      </p:to>
                                    </p:set>
                                  </p:childTnLst>
                                </p:cTn>
                              </p:par>
                            </p:childTnLst>
                          </p:cTn>
                        </p:par>
                      </p:childTnLst>
                    </p:cTn>
                  </p:par>
                  <p:par>
                    <p:cTn id="17" fill="hold">
                      <p:stCondLst>
                        <p:cond delay="indefinite"/>
                      </p:stCondLst>
                      <p:childTnLst>
                        <p:par>
                          <p:cTn id="18" fill="hold">
                            <p:stCondLst>
                              <p:cond delay="0"/>
                            </p:stCondLst>
                            <p:childTnLst>
                              <p:par>
                                <p:cTn id="19" presetID="19" presetClass="emph" presetSubtype="0" fill="hold" nodeType="clickEffect">
                                  <p:stCondLst>
                                    <p:cond delay="0"/>
                                  </p:stCondLst>
                                  <p:childTnLst>
                                    <p:animClr clrSpc="rgb" dir="cw">
                                      <p:cBhvr override="childStyle">
                                        <p:cTn id="20" dur="500" fill="hold"/>
                                        <p:tgtEl>
                                          <p:spTgt spid="6">
                                            <p:txEl>
                                              <p:pRg st="2" end="2"/>
                                            </p:txEl>
                                          </p:spTgt>
                                        </p:tgtEl>
                                        <p:attrNameLst>
                                          <p:attrName>style.color</p:attrName>
                                        </p:attrNameLst>
                                      </p:cBhvr>
                                      <p:to>
                                        <a:srgbClr val="000000"/>
                                      </p:to>
                                    </p:animClr>
                                    <p:animClr clrSpc="rgb" dir="cw">
                                      <p:cBhvr>
                                        <p:cTn id="21" dur="500" fill="hold"/>
                                        <p:tgtEl>
                                          <p:spTgt spid="6">
                                            <p:txEl>
                                              <p:pRg st="2" end="2"/>
                                            </p:txEl>
                                          </p:spTgt>
                                        </p:tgtEl>
                                        <p:attrNameLst>
                                          <p:attrName>fillcolor</p:attrName>
                                        </p:attrNameLst>
                                      </p:cBhvr>
                                      <p:to>
                                        <a:srgbClr val="000000"/>
                                      </p:to>
                                    </p:animClr>
                                    <p:set>
                                      <p:cBhvr>
                                        <p:cTn id="22" dur="500" fill="hold"/>
                                        <p:tgtEl>
                                          <p:spTgt spid="6">
                                            <p:txEl>
                                              <p:pRg st="2" end="2"/>
                                            </p:txEl>
                                          </p:spTgt>
                                        </p:tgtEl>
                                        <p:attrNameLst>
                                          <p:attrName>fill.type</p:attrName>
                                        </p:attrNameLst>
                                      </p:cBhvr>
                                      <p:to>
                                        <p:strVal val="solid"/>
                                      </p:to>
                                    </p:set>
                                    <p:set>
                                      <p:cBhvr>
                                        <p:cTn id="23" dur="500" fill="hold"/>
                                        <p:tgtEl>
                                          <p:spTgt spid="6">
                                            <p:txEl>
                                              <p:pRg st="2" end="2"/>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0" y="735271"/>
            <a:ext cx="8458199" cy="954107"/>
          </a:xfrm>
          <a:prstGeom prst="rect">
            <a:avLst/>
          </a:prstGeom>
          <a:noFill/>
        </p:spPr>
        <p:txBody>
          <a:bodyPr wrap="square" rtlCol="0">
            <a:spAutoFit/>
          </a:bodyPr>
          <a:lstStyle/>
          <a:p>
            <a:r>
              <a:rPr lang="en-GB" sz="2400" b="1" dirty="0">
                <a:latin typeface="Candara" panose="020E0502030303020204" pitchFamily="34" charset="0"/>
              </a:rPr>
              <a:t>War Against Terrorism</a:t>
            </a:r>
            <a:r>
              <a:rPr lang="en-US" sz="2800" b="1" dirty="0">
                <a:latin typeface="Candara" panose="020E0502030303020204" pitchFamily="34" charset="0"/>
              </a:rPr>
              <a:t> </a:t>
            </a:r>
          </a:p>
          <a:p>
            <a:endParaRPr lang="en-US" sz="2800" dirty="0">
              <a:solidFill>
                <a:srgbClr val="002060"/>
              </a:solidFill>
              <a:latin typeface="Candara" pitchFamily="34" charset="0"/>
              <a:cs typeface="Arial" pitchFamily="34" charset="0"/>
            </a:endParaRPr>
          </a:p>
        </p:txBody>
      </p:sp>
      <p:sp>
        <p:nvSpPr>
          <p:cNvPr id="6" name="TextBox 5"/>
          <p:cNvSpPr txBox="1"/>
          <p:nvPr/>
        </p:nvSpPr>
        <p:spPr>
          <a:xfrm>
            <a:off x="603279" y="1759066"/>
            <a:ext cx="8020022" cy="1338828"/>
          </a:xfrm>
          <a:prstGeom prst="rect">
            <a:avLst/>
          </a:prstGeom>
          <a:noFill/>
        </p:spPr>
        <p:txBody>
          <a:bodyPr wrap="square" rtlCol="0">
            <a:spAutoFit/>
          </a:bodyPr>
          <a:lstStyle/>
          <a:p>
            <a:pPr marL="457200" indent="-457200">
              <a:lnSpc>
                <a:spcPct val="150000"/>
              </a:lnSpc>
            </a:pPr>
            <a:endParaRPr lang="en-US" b="1" dirty="0"/>
          </a:p>
          <a:p>
            <a:pPr marL="457200" indent="-457200">
              <a:lnSpc>
                <a:spcPct val="150000"/>
              </a:lnSpc>
              <a:buFont typeface="Arial" panose="020B0604020202020204" pitchFamily="34" charset="0"/>
              <a:buChar char="•"/>
            </a:pPr>
            <a:r>
              <a:rPr lang="en-US" b="1" dirty="0"/>
              <a:t>Conclusion/Analysis</a:t>
            </a:r>
          </a:p>
          <a:p>
            <a:pPr marL="457200" indent="-457200">
              <a:lnSpc>
                <a:spcPct val="150000"/>
              </a:lnSpc>
              <a:buFont typeface="Arial" panose="020B0604020202020204" pitchFamily="34" charset="0"/>
              <a:buChar char="•"/>
            </a:pPr>
            <a:endParaRPr lang="en-US" dirty="0"/>
          </a:p>
        </p:txBody>
      </p:sp>
      <p:sp>
        <p:nvSpPr>
          <p:cNvPr id="2" name="Slide Number Placeholder 1"/>
          <p:cNvSpPr>
            <a:spLocks noGrp="1"/>
          </p:cNvSpPr>
          <p:nvPr>
            <p:ph type="sldNum" sz="quarter" idx="12"/>
          </p:nvPr>
        </p:nvSpPr>
        <p:spPr/>
        <p:txBody>
          <a:bodyPr/>
          <a:lstStyle/>
          <a:p>
            <a:fld id="{08A8661F-1CDE-4F7E-AE93-7F9785FD6839}" type="slidenum">
              <a:rPr lang="en-US" smtClean="0"/>
              <a:pPr/>
              <a:t>19</a:t>
            </a:fld>
            <a:endParaRPr lang="en-US"/>
          </a:p>
        </p:txBody>
      </p:sp>
      <p:grpSp>
        <p:nvGrpSpPr>
          <p:cNvPr id="3"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xmlns="" val="860675078"/>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1" end="1"/>
                                            </p:txEl>
                                          </p:spTgt>
                                        </p:tgtEl>
                                        <p:attrNameLst>
                                          <p:attrName>style.color</p:attrName>
                                        </p:attrNameLst>
                                      </p:cBhvr>
                                      <p:to>
                                        <a:srgbClr val="000000"/>
                                      </p:to>
                                    </p:animClr>
                                    <p:animClr clrSpc="rgb" dir="cw">
                                      <p:cBhvr>
                                        <p:cTn id="7" dur="500" fill="hold"/>
                                        <p:tgtEl>
                                          <p:spTgt spid="6">
                                            <p:txEl>
                                              <p:pRg st="1" end="1"/>
                                            </p:txEl>
                                          </p:spTgt>
                                        </p:tgtEl>
                                        <p:attrNameLst>
                                          <p:attrName>fillcolor</p:attrName>
                                        </p:attrNameLst>
                                      </p:cBhvr>
                                      <p:to>
                                        <a:srgbClr val="000000"/>
                                      </p:to>
                                    </p:animClr>
                                    <p:set>
                                      <p:cBhvr>
                                        <p:cTn id="8" dur="500" fill="hold"/>
                                        <p:tgtEl>
                                          <p:spTgt spid="6">
                                            <p:txEl>
                                              <p:pRg st="1" end="1"/>
                                            </p:txEl>
                                          </p:spTgt>
                                        </p:tgtEl>
                                        <p:attrNameLst>
                                          <p:attrName>fill.type</p:attrName>
                                        </p:attrNameLst>
                                      </p:cBhvr>
                                      <p:to>
                                        <p:strVal val="solid"/>
                                      </p:to>
                                    </p:set>
                                    <p:set>
                                      <p:cBhvr>
                                        <p:cTn id="9" dur="500" fill="hold"/>
                                        <p:tgtEl>
                                          <p:spTgt spid="6">
                                            <p:txEl>
                                              <p:pRg st="1" end="1"/>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0" y="735271"/>
            <a:ext cx="8458199" cy="954107"/>
          </a:xfrm>
          <a:prstGeom prst="rect">
            <a:avLst/>
          </a:prstGeom>
          <a:noFill/>
        </p:spPr>
        <p:txBody>
          <a:bodyPr wrap="square" rtlCol="0">
            <a:spAutoFit/>
          </a:bodyPr>
          <a:lstStyle/>
          <a:p>
            <a:r>
              <a:rPr lang="en-GB" sz="2400" b="1" dirty="0">
                <a:latin typeface="Candara" panose="020E0502030303020204" pitchFamily="34" charset="0"/>
              </a:rPr>
              <a:t>War Against Terrorism</a:t>
            </a:r>
            <a:r>
              <a:rPr lang="en-US" sz="2800" b="1" dirty="0">
                <a:latin typeface="Candara" panose="020E0502030303020204" pitchFamily="34" charset="0"/>
              </a:rPr>
              <a:t> </a:t>
            </a:r>
          </a:p>
          <a:p>
            <a:endParaRPr lang="en-US" sz="2800" dirty="0">
              <a:solidFill>
                <a:srgbClr val="002060"/>
              </a:solidFill>
              <a:latin typeface="Candara" pitchFamily="34" charset="0"/>
              <a:cs typeface="Arial" pitchFamily="34" charset="0"/>
            </a:endParaRPr>
          </a:p>
        </p:txBody>
      </p:sp>
      <p:sp>
        <p:nvSpPr>
          <p:cNvPr id="6" name="TextBox 5"/>
          <p:cNvSpPr txBox="1"/>
          <p:nvPr/>
        </p:nvSpPr>
        <p:spPr>
          <a:xfrm>
            <a:off x="603279" y="1759066"/>
            <a:ext cx="8020022" cy="4247317"/>
          </a:xfrm>
          <a:prstGeom prst="rect">
            <a:avLst/>
          </a:prstGeom>
          <a:noFill/>
        </p:spPr>
        <p:txBody>
          <a:bodyPr wrap="square" rtlCol="0">
            <a:spAutoFit/>
          </a:bodyPr>
          <a:lstStyle/>
          <a:p>
            <a:pPr marL="457200" indent="-457200">
              <a:lnSpc>
                <a:spcPct val="150000"/>
              </a:lnSpc>
              <a:buFont typeface="Arial" panose="020B0604020202020204" pitchFamily="34" charset="0"/>
              <a:buChar char="•"/>
            </a:pPr>
            <a:r>
              <a:rPr lang="en-US" b="1" dirty="0"/>
              <a:t>Steps by Pakistan (Contd..) </a:t>
            </a:r>
          </a:p>
          <a:p>
            <a:pPr marL="457200" indent="-457200">
              <a:lnSpc>
                <a:spcPct val="150000"/>
              </a:lnSpc>
              <a:buFont typeface="Arial" panose="020B0604020202020204" pitchFamily="34" charset="0"/>
              <a:buChar char="•"/>
            </a:pPr>
            <a:r>
              <a:rPr lang="en-US" i="1" dirty="0"/>
              <a:t>Support in Operation Enduring Freedom</a:t>
            </a:r>
          </a:p>
          <a:p>
            <a:pPr marL="457200" indent="-457200">
              <a:lnSpc>
                <a:spcPct val="150000"/>
              </a:lnSpc>
              <a:buFont typeface="Arial" panose="020B0604020202020204" pitchFamily="34" charset="0"/>
              <a:buChar char="•"/>
            </a:pPr>
            <a:r>
              <a:rPr lang="en-US" dirty="0"/>
              <a:t>The air bases </a:t>
            </a:r>
            <a:r>
              <a:rPr lang="en-US" b="1" dirty="0"/>
              <a:t>of </a:t>
            </a:r>
            <a:r>
              <a:rPr lang="en-US" b="1" dirty="0" err="1"/>
              <a:t>Dalbandin</a:t>
            </a:r>
            <a:r>
              <a:rPr lang="en-US" b="1" dirty="0"/>
              <a:t> and Jacobabad </a:t>
            </a:r>
            <a:r>
              <a:rPr lang="en-US" dirty="0"/>
              <a:t>were very close to Afghanistan and proved vital when the US launched its major military operations, of which there were more than </a:t>
            </a:r>
            <a:r>
              <a:rPr lang="en-US" b="1" dirty="0"/>
              <a:t>57,000 attacks from these bases</a:t>
            </a:r>
            <a:r>
              <a:rPr lang="en-US" dirty="0"/>
              <a:t>. Pakistan allowed the US military to </a:t>
            </a:r>
            <a:r>
              <a:rPr lang="en-US" b="1" dirty="0" err="1"/>
              <a:t>instal</a:t>
            </a:r>
            <a:r>
              <a:rPr lang="en-US" b="1" dirty="0"/>
              <a:t> radar at three of its airfields</a:t>
            </a:r>
            <a:r>
              <a:rPr lang="en-US" dirty="0"/>
              <a:t>, enabling the latter to cover Pakistan’s whole airspace. Additionally, </a:t>
            </a:r>
            <a:r>
              <a:rPr lang="en-US" b="1" dirty="0"/>
              <a:t>Pakistan deployed more than 115,000 army and paramilitary forces along the Afghan and Iranian borders </a:t>
            </a:r>
            <a:r>
              <a:rPr lang="en-US" dirty="0"/>
              <a:t>to arrest al Qaeda and Taliban militants trying to cross over. As a result of the US OEF, more than 3500 members of al Qaeda were caught trying to escape in to Pakistan.</a:t>
            </a:r>
          </a:p>
        </p:txBody>
      </p:sp>
      <p:sp>
        <p:nvSpPr>
          <p:cNvPr id="2" name="Slide Number Placeholder 1"/>
          <p:cNvSpPr>
            <a:spLocks noGrp="1"/>
          </p:cNvSpPr>
          <p:nvPr>
            <p:ph type="sldNum" sz="quarter" idx="12"/>
          </p:nvPr>
        </p:nvSpPr>
        <p:spPr/>
        <p:txBody>
          <a:bodyPr/>
          <a:lstStyle/>
          <a:p>
            <a:fld id="{08A8661F-1CDE-4F7E-AE93-7F9785FD6839}" type="slidenum">
              <a:rPr lang="en-US" smtClean="0"/>
              <a:pPr/>
              <a:t>2</a:t>
            </a:fld>
            <a:endParaRPr lang="en-US"/>
          </a:p>
        </p:txBody>
      </p:sp>
      <p:grpSp>
        <p:nvGrpSpPr>
          <p:cNvPr id="3"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xmlns="" val="860675078"/>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0" end="0"/>
                                            </p:txEl>
                                          </p:spTgt>
                                        </p:tgtEl>
                                        <p:attrNameLst>
                                          <p:attrName>style.color</p:attrName>
                                        </p:attrNameLst>
                                      </p:cBhvr>
                                      <p:to>
                                        <a:srgbClr val="000000"/>
                                      </p:to>
                                    </p:animClr>
                                    <p:animClr clrSpc="rgb" dir="cw">
                                      <p:cBhvr>
                                        <p:cTn id="7" dur="500" fill="hold"/>
                                        <p:tgtEl>
                                          <p:spTgt spid="6">
                                            <p:txEl>
                                              <p:pRg st="0" end="0"/>
                                            </p:txEl>
                                          </p:spTgt>
                                        </p:tgtEl>
                                        <p:attrNameLst>
                                          <p:attrName>fillcolor</p:attrName>
                                        </p:attrNameLst>
                                      </p:cBhvr>
                                      <p:to>
                                        <a:srgbClr val="000000"/>
                                      </p:to>
                                    </p:animClr>
                                    <p:set>
                                      <p:cBhvr>
                                        <p:cTn id="8" dur="500" fill="hold"/>
                                        <p:tgtEl>
                                          <p:spTgt spid="6">
                                            <p:txEl>
                                              <p:pRg st="0" end="0"/>
                                            </p:txEl>
                                          </p:spTgt>
                                        </p:tgtEl>
                                        <p:attrNameLst>
                                          <p:attrName>fill.type</p:attrName>
                                        </p:attrNameLst>
                                      </p:cBhvr>
                                      <p:to>
                                        <p:strVal val="solid"/>
                                      </p:to>
                                    </p:set>
                                    <p:set>
                                      <p:cBhvr>
                                        <p:cTn id="9" dur="500" fill="hold"/>
                                        <p:tgtEl>
                                          <p:spTgt spid="6">
                                            <p:txEl>
                                              <p:pRg st="0" end="0"/>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1" end="1"/>
                                            </p:txEl>
                                          </p:spTgt>
                                        </p:tgtEl>
                                        <p:attrNameLst>
                                          <p:attrName>style.color</p:attrName>
                                        </p:attrNameLst>
                                      </p:cBhvr>
                                      <p:to>
                                        <a:srgbClr val="000000"/>
                                      </p:to>
                                    </p:animClr>
                                    <p:animClr clrSpc="rgb" dir="cw">
                                      <p:cBhvr>
                                        <p:cTn id="14" dur="500" fill="hold"/>
                                        <p:tgtEl>
                                          <p:spTgt spid="6">
                                            <p:txEl>
                                              <p:pRg st="1" end="1"/>
                                            </p:txEl>
                                          </p:spTgt>
                                        </p:tgtEl>
                                        <p:attrNameLst>
                                          <p:attrName>fillcolor</p:attrName>
                                        </p:attrNameLst>
                                      </p:cBhvr>
                                      <p:to>
                                        <a:srgbClr val="000000"/>
                                      </p:to>
                                    </p:animClr>
                                    <p:set>
                                      <p:cBhvr>
                                        <p:cTn id="15" dur="500" fill="hold"/>
                                        <p:tgtEl>
                                          <p:spTgt spid="6">
                                            <p:txEl>
                                              <p:pRg st="1" end="1"/>
                                            </p:txEl>
                                          </p:spTgt>
                                        </p:tgtEl>
                                        <p:attrNameLst>
                                          <p:attrName>fill.type</p:attrName>
                                        </p:attrNameLst>
                                      </p:cBhvr>
                                      <p:to>
                                        <p:strVal val="solid"/>
                                      </p:to>
                                    </p:set>
                                    <p:set>
                                      <p:cBhvr>
                                        <p:cTn id="16" dur="500" fill="hold"/>
                                        <p:tgtEl>
                                          <p:spTgt spid="6">
                                            <p:txEl>
                                              <p:pRg st="1" end="1"/>
                                            </p:txEl>
                                          </p:spTgt>
                                        </p:tgtEl>
                                        <p:attrNameLst>
                                          <p:attrName>fill.on</p:attrName>
                                        </p:attrNameLst>
                                      </p:cBhvr>
                                      <p:to>
                                        <p:strVal val="true"/>
                                      </p:to>
                                    </p:set>
                                  </p:childTnLst>
                                </p:cTn>
                              </p:par>
                            </p:childTnLst>
                          </p:cTn>
                        </p:par>
                      </p:childTnLst>
                    </p:cTn>
                  </p:par>
                  <p:par>
                    <p:cTn id="17" fill="hold">
                      <p:stCondLst>
                        <p:cond delay="indefinite"/>
                      </p:stCondLst>
                      <p:childTnLst>
                        <p:par>
                          <p:cTn id="18" fill="hold">
                            <p:stCondLst>
                              <p:cond delay="0"/>
                            </p:stCondLst>
                            <p:childTnLst>
                              <p:par>
                                <p:cTn id="19" presetID="19" presetClass="emph" presetSubtype="0" fill="hold" nodeType="clickEffect">
                                  <p:stCondLst>
                                    <p:cond delay="0"/>
                                  </p:stCondLst>
                                  <p:childTnLst>
                                    <p:animClr clrSpc="rgb" dir="cw">
                                      <p:cBhvr override="childStyle">
                                        <p:cTn id="20" dur="500" fill="hold"/>
                                        <p:tgtEl>
                                          <p:spTgt spid="6">
                                            <p:txEl>
                                              <p:pRg st="2" end="2"/>
                                            </p:txEl>
                                          </p:spTgt>
                                        </p:tgtEl>
                                        <p:attrNameLst>
                                          <p:attrName>style.color</p:attrName>
                                        </p:attrNameLst>
                                      </p:cBhvr>
                                      <p:to>
                                        <a:srgbClr val="000000"/>
                                      </p:to>
                                    </p:animClr>
                                    <p:animClr clrSpc="rgb" dir="cw">
                                      <p:cBhvr>
                                        <p:cTn id="21" dur="500" fill="hold"/>
                                        <p:tgtEl>
                                          <p:spTgt spid="6">
                                            <p:txEl>
                                              <p:pRg st="2" end="2"/>
                                            </p:txEl>
                                          </p:spTgt>
                                        </p:tgtEl>
                                        <p:attrNameLst>
                                          <p:attrName>fillcolor</p:attrName>
                                        </p:attrNameLst>
                                      </p:cBhvr>
                                      <p:to>
                                        <a:srgbClr val="000000"/>
                                      </p:to>
                                    </p:animClr>
                                    <p:set>
                                      <p:cBhvr>
                                        <p:cTn id="22" dur="500" fill="hold"/>
                                        <p:tgtEl>
                                          <p:spTgt spid="6">
                                            <p:txEl>
                                              <p:pRg st="2" end="2"/>
                                            </p:txEl>
                                          </p:spTgt>
                                        </p:tgtEl>
                                        <p:attrNameLst>
                                          <p:attrName>fill.type</p:attrName>
                                        </p:attrNameLst>
                                      </p:cBhvr>
                                      <p:to>
                                        <p:strVal val="solid"/>
                                      </p:to>
                                    </p:set>
                                    <p:set>
                                      <p:cBhvr>
                                        <p:cTn id="23" dur="500" fill="hold"/>
                                        <p:tgtEl>
                                          <p:spTgt spid="6">
                                            <p:txEl>
                                              <p:pRg st="2" end="2"/>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0" y="735271"/>
            <a:ext cx="8458199" cy="954107"/>
          </a:xfrm>
          <a:prstGeom prst="rect">
            <a:avLst/>
          </a:prstGeom>
          <a:noFill/>
        </p:spPr>
        <p:txBody>
          <a:bodyPr wrap="square" rtlCol="0">
            <a:spAutoFit/>
          </a:bodyPr>
          <a:lstStyle/>
          <a:p>
            <a:r>
              <a:rPr lang="en-GB" sz="2400" b="1" dirty="0">
                <a:latin typeface="Candara" panose="020E0502030303020204" pitchFamily="34" charset="0"/>
              </a:rPr>
              <a:t>War Against Terrorism</a:t>
            </a:r>
            <a:r>
              <a:rPr lang="en-US" sz="2800" b="1" dirty="0">
                <a:latin typeface="Candara" panose="020E0502030303020204" pitchFamily="34" charset="0"/>
              </a:rPr>
              <a:t> </a:t>
            </a:r>
          </a:p>
          <a:p>
            <a:endParaRPr lang="en-US" sz="2800" dirty="0">
              <a:solidFill>
                <a:srgbClr val="002060"/>
              </a:solidFill>
              <a:latin typeface="Candara" pitchFamily="34" charset="0"/>
              <a:cs typeface="Arial" pitchFamily="34" charset="0"/>
            </a:endParaRPr>
          </a:p>
        </p:txBody>
      </p:sp>
      <p:sp>
        <p:nvSpPr>
          <p:cNvPr id="6" name="TextBox 5"/>
          <p:cNvSpPr txBox="1"/>
          <p:nvPr/>
        </p:nvSpPr>
        <p:spPr>
          <a:xfrm>
            <a:off x="603279" y="1759066"/>
            <a:ext cx="8020022" cy="3416320"/>
          </a:xfrm>
          <a:prstGeom prst="rect">
            <a:avLst/>
          </a:prstGeom>
          <a:noFill/>
        </p:spPr>
        <p:txBody>
          <a:bodyPr wrap="square" rtlCol="0">
            <a:spAutoFit/>
          </a:bodyPr>
          <a:lstStyle/>
          <a:p>
            <a:pPr marL="457200" indent="-457200">
              <a:lnSpc>
                <a:spcPct val="150000"/>
              </a:lnSpc>
              <a:buFont typeface="Arial" panose="020B0604020202020204" pitchFamily="34" charset="0"/>
              <a:buChar char="•"/>
            </a:pPr>
            <a:r>
              <a:rPr lang="en-US" b="1" dirty="0"/>
              <a:t>Steps by Pakistan (Contd..)</a:t>
            </a:r>
          </a:p>
          <a:p>
            <a:pPr marL="457200" indent="-457200">
              <a:lnSpc>
                <a:spcPct val="150000"/>
              </a:lnSpc>
              <a:buFont typeface="Arial" panose="020B0604020202020204" pitchFamily="34" charset="0"/>
              <a:buChar char="•"/>
            </a:pPr>
            <a:r>
              <a:rPr lang="en-US" i="1" dirty="0"/>
              <a:t>Banning of Militant Organizations</a:t>
            </a:r>
          </a:p>
          <a:p>
            <a:pPr marL="457200" indent="-457200">
              <a:lnSpc>
                <a:spcPct val="150000"/>
              </a:lnSpc>
              <a:buFont typeface="Arial" panose="020B0604020202020204" pitchFamily="34" charset="0"/>
              <a:buChar char="•"/>
            </a:pPr>
            <a:r>
              <a:rPr lang="en-US" dirty="0"/>
              <a:t>On January 12</a:t>
            </a:r>
            <a:r>
              <a:rPr lang="en-US" b="1" dirty="0"/>
              <a:t>, 2002 Pakistan banned religious militant organizations </a:t>
            </a:r>
            <a:r>
              <a:rPr lang="en-US" dirty="0"/>
              <a:t>and took measures to prevent their formation under other names and collecting open donations for their activities. </a:t>
            </a:r>
          </a:p>
          <a:p>
            <a:pPr marL="457200" indent="-457200">
              <a:lnSpc>
                <a:spcPct val="150000"/>
              </a:lnSpc>
              <a:buFont typeface="Arial" panose="020B0604020202020204" pitchFamily="34" charset="0"/>
              <a:buChar char="•"/>
            </a:pPr>
            <a:r>
              <a:rPr lang="en-US" b="1" dirty="0" err="1"/>
              <a:t>Lashka</a:t>
            </a:r>
            <a:r>
              <a:rPr lang="en-US" b="1" dirty="0"/>
              <a:t>-e-</a:t>
            </a:r>
            <a:r>
              <a:rPr lang="en-US" b="1" dirty="0" err="1"/>
              <a:t>Jhangvi</a:t>
            </a:r>
            <a:r>
              <a:rPr lang="en-US" b="1" dirty="0"/>
              <a:t>, </a:t>
            </a:r>
            <a:r>
              <a:rPr lang="en-US" b="1" dirty="0" err="1"/>
              <a:t>Sipah</a:t>
            </a:r>
            <a:r>
              <a:rPr lang="en-US" b="1" dirty="0"/>
              <a:t>-e-Muhammad, </a:t>
            </a:r>
            <a:r>
              <a:rPr lang="en-US" b="1" dirty="0" err="1"/>
              <a:t>Sipah</a:t>
            </a:r>
            <a:r>
              <a:rPr lang="en-US" b="1" dirty="0"/>
              <a:t>-e- </a:t>
            </a:r>
            <a:r>
              <a:rPr lang="en-US" b="1" dirty="0" err="1"/>
              <a:t>Sahaba</a:t>
            </a:r>
            <a:r>
              <a:rPr lang="en-US" b="1" dirty="0"/>
              <a:t>, TJP, </a:t>
            </a:r>
            <a:r>
              <a:rPr lang="en-US" b="1" dirty="0" err="1"/>
              <a:t>Tehrik</a:t>
            </a:r>
            <a:r>
              <a:rPr lang="en-US" b="1" dirty="0"/>
              <a:t>-e-</a:t>
            </a:r>
            <a:r>
              <a:rPr lang="en-US" b="1" dirty="0" err="1"/>
              <a:t>Nifaz</a:t>
            </a:r>
            <a:r>
              <a:rPr lang="en-US" b="1" dirty="0"/>
              <a:t>-e-</a:t>
            </a:r>
            <a:r>
              <a:rPr lang="en-US" b="1" dirty="0" err="1"/>
              <a:t>Shariat</a:t>
            </a:r>
            <a:r>
              <a:rPr lang="en-US" b="1" dirty="0"/>
              <a:t> </a:t>
            </a:r>
            <a:r>
              <a:rPr lang="en-US" b="1" dirty="0" err="1"/>
              <a:t>Muhammadi</a:t>
            </a:r>
            <a:r>
              <a:rPr lang="en-US" b="1" dirty="0"/>
              <a:t> (TNSM), </a:t>
            </a:r>
            <a:r>
              <a:rPr lang="en-US" b="1" dirty="0" err="1"/>
              <a:t>Jaish</a:t>
            </a:r>
            <a:r>
              <a:rPr lang="en-US" b="1" dirty="0"/>
              <a:t>-e-Muhammad, and </a:t>
            </a:r>
            <a:r>
              <a:rPr lang="en-US" b="1" dirty="0" err="1"/>
              <a:t>Lashkar</a:t>
            </a:r>
            <a:r>
              <a:rPr lang="en-US" b="1" dirty="0"/>
              <a:t>-e-</a:t>
            </a:r>
            <a:r>
              <a:rPr lang="en-US" b="1" dirty="0" err="1"/>
              <a:t>Taiba</a:t>
            </a:r>
            <a:r>
              <a:rPr lang="en-US" b="1" dirty="0"/>
              <a:t> </a:t>
            </a:r>
            <a:r>
              <a:rPr lang="en-US" dirty="0"/>
              <a:t>had all been banned by the government of Pakistan.</a:t>
            </a:r>
          </a:p>
        </p:txBody>
      </p:sp>
      <p:sp>
        <p:nvSpPr>
          <p:cNvPr id="2" name="Slide Number Placeholder 1"/>
          <p:cNvSpPr>
            <a:spLocks noGrp="1"/>
          </p:cNvSpPr>
          <p:nvPr>
            <p:ph type="sldNum" sz="quarter" idx="12"/>
          </p:nvPr>
        </p:nvSpPr>
        <p:spPr/>
        <p:txBody>
          <a:bodyPr/>
          <a:lstStyle/>
          <a:p>
            <a:fld id="{08A8661F-1CDE-4F7E-AE93-7F9785FD6839}" type="slidenum">
              <a:rPr lang="en-US" smtClean="0"/>
              <a:pPr/>
              <a:t>3</a:t>
            </a:fld>
            <a:endParaRPr lang="en-US"/>
          </a:p>
        </p:txBody>
      </p:sp>
      <p:grpSp>
        <p:nvGrpSpPr>
          <p:cNvPr id="3"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xmlns="" val="860675078"/>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0" end="0"/>
                                            </p:txEl>
                                          </p:spTgt>
                                        </p:tgtEl>
                                        <p:attrNameLst>
                                          <p:attrName>style.color</p:attrName>
                                        </p:attrNameLst>
                                      </p:cBhvr>
                                      <p:to>
                                        <a:srgbClr val="000000"/>
                                      </p:to>
                                    </p:animClr>
                                    <p:animClr clrSpc="rgb" dir="cw">
                                      <p:cBhvr>
                                        <p:cTn id="7" dur="500" fill="hold"/>
                                        <p:tgtEl>
                                          <p:spTgt spid="6">
                                            <p:txEl>
                                              <p:pRg st="0" end="0"/>
                                            </p:txEl>
                                          </p:spTgt>
                                        </p:tgtEl>
                                        <p:attrNameLst>
                                          <p:attrName>fillcolor</p:attrName>
                                        </p:attrNameLst>
                                      </p:cBhvr>
                                      <p:to>
                                        <a:srgbClr val="000000"/>
                                      </p:to>
                                    </p:animClr>
                                    <p:set>
                                      <p:cBhvr>
                                        <p:cTn id="8" dur="500" fill="hold"/>
                                        <p:tgtEl>
                                          <p:spTgt spid="6">
                                            <p:txEl>
                                              <p:pRg st="0" end="0"/>
                                            </p:txEl>
                                          </p:spTgt>
                                        </p:tgtEl>
                                        <p:attrNameLst>
                                          <p:attrName>fill.type</p:attrName>
                                        </p:attrNameLst>
                                      </p:cBhvr>
                                      <p:to>
                                        <p:strVal val="solid"/>
                                      </p:to>
                                    </p:set>
                                    <p:set>
                                      <p:cBhvr>
                                        <p:cTn id="9" dur="500" fill="hold"/>
                                        <p:tgtEl>
                                          <p:spTgt spid="6">
                                            <p:txEl>
                                              <p:pRg st="0" end="0"/>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1" end="1"/>
                                            </p:txEl>
                                          </p:spTgt>
                                        </p:tgtEl>
                                        <p:attrNameLst>
                                          <p:attrName>style.color</p:attrName>
                                        </p:attrNameLst>
                                      </p:cBhvr>
                                      <p:to>
                                        <a:srgbClr val="000000"/>
                                      </p:to>
                                    </p:animClr>
                                    <p:animClr clrSpc="rgb" dir="cw">
                                      <p:cBhvr>
                                        <p:cTn id="14" dur="500" fill="hold"/>
                                        <p:tgtEl>
                                          <p:spTgt spid="6">
                                            <p:txEl>
                                              <p:pRg st="1" end="1"/>
                                            </p:txEl>
                                          </p:spTgt>
                                        </p:tgtEl>
                                        <p:attrNameLst>
                                          <p:attrName>fillcolor</p:attrName>
                                        </p:attrNameLst>
                                      </p:cBhvr>
                                      <p:to>
                                        <a:srgbClr val="000000"/>
                                      </p:to>
                                    </p:animClr>
                                    <p:set>
                                      <p:cBhvr>
                                        <p:cTn id="15" dur="500" fill="hold"/>
                                        <p:tgtEl>
                                          <p:spTgt spid="6">
                                            <p:txEl>
                                              <p:pRg st="1" end="1"/>
                                            </p:txEl>
                                          </p:spTgt>
                                        </p:tgtEl>
                                        <p:attrNameLst>
                                          <p:attrName>fill.type</p:attrName>
                                        </p:attrNameLst>
                                      </p:cBhvr>
                                      <p:to>
                                        <p:strVal val="solid"/>
                                      </p:to>
                                    </p:set>
                                    <p:set>
                                      <p:cBhvr>
                                        <p:cTn id="16" dur="500" fill="hold"/>
                                        <p:tgtEl>
                                          <p:spTgt spid="6">
                                            <p:txEl>
                                              <p:pRg st="1" end="1"/>
                                            </p:txEl>
                                          </p:spTgt>
                                        </p:tgtEl>
                                        <p:attrNameLst>
                                          <p:attrName>fill.on</p:attrName>
                                        </p:attrNameLst>
                                      </p:cBhvr>
                                      <p:to>
                                        <p:strVal val="true"/>
                                      </p:to>
                                    </p:set>
                                  </p:childTnLst>
                                </p:cTn>
                              </p:par>
                            </p:childTnLst>
                          </p:cTn>
                        </p:par>
                      </p:childTnLst>
                    </p:cTn>
                  </p:par>
                  <p:par>
                    <p:cTn id="17" fill="hold">
                      <p:stCondLst>
                        <p:cond delay="indefinite"/>
                      </p:stCondLst>
                      <p:childTnLst>
                        <p:par>
                          <p:cTn id="18" fill="hold">
                            <p:stCondLst>
                              <p:cond delay="0"/>
                            </p:stCondLst>
                            <p:childTnLst>
                              <p:par>
                                <p:cTn id="19" presetID="19" presetClass="emph" presetSubtype="0" fill="hold" nodeType="clickEffect">
                                  <p:stCondLst>
                                    <p:cond delay="0"/>
                                  </p:stCondLst>
                                  <p:childTnLst>
                                    <p:animClr clrSpc="rgb" dir="cw">
                                      <p:cBhvr override="childStyle">
                                        <p:cTn id="20" dur="500" fill="hold"/>
                                        <p:tgtEl>
                                          <p:spTgt spid="6">
                                            <p:txEl>
                                              <p:pRg st="2" end="2"/>
                                            </p:txEl>
                                          </p:spTgt>
                                        </p:tgtEl>
                                        <p:attrNameLst>
                                          <p:attrName>style.color</p:attrName>
                                        </p:attrNameLst>
                                      </p:cBhvr>
                                      <p:to>
                                        <a:srgbClr val="000000"/>
                                      </p:to>
                                    </p:animClr>
                                    <p:animClr clrSpc="rgb" dir="cw">
                                      <p:cBhvr>
                                        <p:cTn id="21" dur="500" fill="hold"/>
                                        <p:tgtEl>
                                          <p:spTgt spid="6">
                                            <p:txEl>
                                              <p:pRg st="2" end="2"/>
                                            </p:txEl>
                                          </p:spTgt>
                                        </p:tgtEl>
                                        <p:attrNameLst>
                                          <p:attrName>fillcolor</p:attrName>
                                        </p:attrNameLst>
                                      </p:cBhvr>
                                      <p:to>
                                        <a:srgbClr val="000000"/>
                                      </p:to>
                                    </p:animClr>
                                    <p:set>
                                      <p:cBhvr>
                                        <p:cTn id="22" dur="500" fill="hold"/>
                                        <p:tgtEl>
                                          <p:spTgt spid="6">
                                            <p:txEl>
                                              <p:pRg st="2" end="2"/>
                                            </p:txEl>
                                          </p:spTgt>
                                        </p:tgtEl>
                                        <p:attrNameLst>
                                          <p:attrName>fill.type</p:attrName>
                                        </p:attrNameLst>
                                      </p:cBhvr>
                                      <p:to>
                                        <p:strVal val="solid"/>
                                      </p:to>
                                    </p:set>
                                    <p:set>
                                      <p:cBhvr>
                                        <p:cTn id="23" dur="500" fill="hold"/>
                                        <p:tgtEl>
                                          <p:spTgt spid="6">
                                            <p:txEl>
                                              <p:pRg st="2" end="2"/>
                                            </p:txEl>
                                          </p:spTgt>
                                        </p:tgtEl>
                                        <p:attrNameLst>
                                          <p:attrName>fill.on</p:attrName>
                                        </p:attrNameLst>
                                      </p:cBhvr>
                                      <p:to>
                                        <p:strVal val="true"/>
                                      </p:to>
                                    </p:set>
                                  </p:childTnLst>
                                </p:cTn>
                              </p:par>
                            </p:childTnLst>
                          </p:cTn>
                        </p:par>
                      </p:childTnLst>
                    </p:cTn>
                  </p:par>
                  <p:par>
                    <p:cTn id="24" fill="hold">
                      <p:stCondLst>
                        <p:cond delay="indefinite"/>
                      </p:stCondLst>
                      <p:childTnLst>
                        <p:par>
                          <p:cTn id="25" fill="hold">
                            <p:stCondLst>
                              <p:cond delay="0"/>
                            </p:stCondLst>
                            <p:childTnLst>
                              <p:par>
                                <p:cTn id="26" presetID="19" presetClass="emph" presetSubtype="0" fill="hold" nodeType="clickEffect">
                                  <p:stCondLst>
                                    <p:cond delay="0"/>
                                  </p:stCondLst>
                                  <p:childTnLst>
                                    <p:animClr clrSpc="rgb" dir="cw">
                                      <p:cBhvr override="childStyle">
                                        <p:cTn id="27" dur="500" fill="hold"/>
                                        <p:tgtEl>
                                          <p:spTgt spid="6">
                                            <p:txEl>
                                              <p:pRg st="3" end="3"/>
                                            </p:txEl>
                                          </p:spTgt>
                                        </p:tgtEl>
                                        <p:attrNameLst>
                                          <p:attrName>style.color</p:attrName>
                                        </p:attrNameLst>
                                      </p:cBhvr>
                                      <p:to>
                                        <a:srgbClr val="000000"/>
                                      </p:to>
                                    </p:animClr>
                                    <p:animClr clrSpc="rgb" dir="cw">
                                      <p:cBhvr>
                                        <p:cTn id="28" dur="500" fill="hold"/>
                                        <p:tgtEl>
                                          <p:spTgt spid="6">
                                            <p:txEl>
                                              <p:pRg st="3" end="3"/>
                                            </p:txEl>
                                          </p:spTgt>
                                        </p:tgtEl>
                                        <p:attrNameLst>
                                          <p:attrName>fillcolor</p:attrName>
                                        </p:attrNameLst>
                                      </p:cBhvr>
                                      <p:to>
                                        <a:srgbClr val="000000"/>
                                      </p:to>
                                    </p:animClr>
                                    <p:set>
                                      <p:cBhvr>
                                        <p:cTn id="29" dur="500" fill="hold"/>
                                        <p:tgtEl>
                                          <p:spTgt spid="6">
                                            <p:txEl>
                                              <p:pRg st="3" end="3"/>
                                            </p:txEl>
                                          </p:spTgt>
                                        </p:tgtEl>
                                        <p:attrNameLst>
                                          <p:attrName>fill.type</p:attrName>
                                        </p:attrNameLst>
                                      </p:cBhvr>
                                      <p:to>
                                        <p:strVal val="solid"/>
                                      </p:to>
                                    </p:set>
                                    <p:set>
                                      <p:cBhvr>
                                        <p:cTn id="30" dur="500" fill="hold"/>
                                        <p:tgtEl>
                                          <p:spTgt spid="6">
                                            <p:txEl>
                                              <p:pRg st="3" end="3"/>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0" y="735271"/>
            <a:ext cx="8458199" cy="954107"/>
          </a:xfrm>
          <a:prstGeom prst="rect">
            <a:avLst/>
          </a:prstGeom>
          <a:noFill/>
        </p:spPr>
        <p:txBody>
          <a:bodyPr wrap="square" rtlCol="0">
            <a:spAutoFit/>
          </a:bodyPr>
          <a:lstStyle/>
          <a:p>
            <a:r>
              <a:rPr lang="en-GB" sz="2400" b="1" dirty="0">
                <a:latin typeface="Candara" panose="020E0502030303020204" pitchFamily="34" charset="0"/>
              </a:rPr>
              <a:t>War Against Terrorism</a:t>
            </a:r>
            <a:r>
              <a:rPr lang="en-US" sz="2800" b="1" dirty="0">
                <a:latin typeface="Candara" panose="020E0502030303020204" pitchFamily="34" charset="0"/>
              </a:rPr>
              <a:t> </a:t>
            </a:r>
          </a:p>
          <a:p>
            <a:endParaRPr lang="en-US" sz="2800" dirty="0">
              <a:solidFill>
                <a:srgbClr val="002060"/>
              </a:solidFill>
              <a:latin typeface="Candara" pitchFamily="34" charset="0"/>
              <a:cs typeface="Arial" pitchFamily="34" charset="0"/>
            </a:endParaRPr>
          </a:p>
        </p:txBody>
      </p:sp>
      <p:sp>
        <p:nvSpPr>
          <p:cNvPr id="6" name="TextBox 5"/>
          <p:cNvSpPr txBox="1"/>
          <p:nvPr/>
        </p:nvSpPr>
        <p:spPr>
          <a:xfrm>
            <a:off x="603279" y="1759066"/>
            <a:ext cx="8020022" cy="3416320"/>
          </a:xfrm>
          <a:prstGeom prst="rect">
            <a:avLst/>
          </a:prstGeom>
          <a:noFill/>
        </p:spPr>
        <p:txBody>
          <a:bodyPr wrap="square" rtlCol="0">
            <a:spAutoFit/>
          </a:bodyPr>
          <a:lstStyle/>
          <a:p>
            <a:pPr marL="457200" indent="-457200">
              <a:lnSpc>
                <a:spcPct val="150000"/>
              </a:lnSpc>
              <a:buFont typeface="Arial" panose="020B0604020202020204" pitchFamily="34" charset="0"/>
              <a:buChar char="•"/>
            </a:pPr>
            <a:r>
              <a:rPr lang="en-US" b="1" dirty="0"/>
              <a:t>Steps by Pakistan (Contd..)</a:t>
            </a:r>
          </a:p>
          <a:p>
            <a:pPr marL="457200" indent="-457200">
              <a:lnSpc>
                <a:spcPct val="150000"/>
              </a:lnSpc>
              <a:buFont typeface="Arial" panose="020B0604020202020204" pitchFamily="34" charset="0"/>
              <a:buChar char="•"/>
            </a:pPr>
            <a:r>
              <a:rPr lang="en-US" i="1" dirty="0"/>
              <a:t>Deployment of Army at Afghan Border</a:t>
            </a:r>
          </a:p>
          <a:p>
            <a:pPr marL="457200" indent="-457200">
              <a:lnSpc>
                <a:spcPct val="150000"/>
              </a:lnSpc>
              <a:buFont typeface="Arial" panose="020B0604020202020204" pitchFamily="34" charset="0"/>
              <a:buChar char="•"/>
            </a:pPr>
            <a:r>
              <a:rPr lang="en-US" dirty="0"/>
              <a:t>Pakistan has deployed more than </a:t>
            </a:r>
            <a:r>
              <a:rPr lang="en-US" b="1" dirty="0"/>
              <a:t>120,000 soldiers along the Pak-Afghan border. </a:t>
            </a:r>
            <a:r>
              <a:rPr lang="en-US" dirty="0"/>
              <a:t>Pakistan </a:t>
            </a:r>
            <a:r>
              <a:rPr lang="en-US" b="1" dirty="0"/>
              <a:t>had never had experience prior </a:t>
            </a:r>
            <a:r>
              <a:rPr lang="en-US" dirty="0"/>
              <a:t>to this of deploying of its troops to fight non state actors in mountainous tribal areas. It had to set up around </a:t>
            </a:r>
            <a:r>
              <a:rPr lang="en-US" b="1" dirty="0"/>
              <a:t>100 check posts </a:t>
            </a:r>
            <a:r>
              <a:rPr lang="en-US" dirty="0"/>
              <a:t>to monitor the movement of militants across the border — not an easy job in such inhospitable terrain with its inadequate infrastructures and the constant threat from seven major tribal agencies.</a:t>
            </a:r>
          </a:p>
        </p:txBody>
      </p:sp>
      <p:sp>
        <p:nvSpPr>
          <p:cNvPr id="2" name="Slide Number Placeholder 1"/>
          <p:cNvSpPr>
            <a:spLocks noGrp="1"/>
          </p:cNvSpPr>
          <p:nvPr>
            <p:ph type="sldNum" sz="quarter" idx="12"/>
          </p:nvPr>
        </p:nvSpPr>
        <p:spPr/>
        <p:txBody>
          <a:bodyPr/>
          <a:lstStyle/>
          <a:p>
            <a:fld id="{08A8661F-1CDE-4F7E-AE93-7F9785FD6839}" type="slidenum">
              <a:rPr lang="en-US" smtClean="0"/>
              <a:pPr/>
              <a:t>4</a:t>
            </a:fld>
            <a:endParaRPr lang="en-US"/>
          </a:p>
        </p:txBody>
      </p:sp>
      <p:grpSp>
        <p:nvGrpSpPr>
          <p:cNvPr id="3"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xmlns="" val="860675078"/>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0" end="0"/>
                                            </p:txEl>
                                          </p:spTgt>
                                        </p:tgtEl>
                                        <p:attrNameLst>
                                          <p:attrName>style.color</p:attrName>
                                        </p:attrNameLst>
                                      </p:cBhvr>
                                      <p:to>
                                        <a:srgbClr val="000000"/>
                                      </p:to>
                                    </p:animClr>
                                    <p:animClr clrSpc="rgb" dir="cw">
                                      <p:cBhvr>
                                        <p:cTn id="7" dur="500" fill="hold"/>
                                        <p:tgtEl>
                                          <p:spTgt spid="6">
                                            <p:txEl>
                                              <p:pRg st="0" end="0"/>
                                            </p:txEl>
                                          </p:spTgt>
                                        </p:tgtEl>
                                        <p:attrNameLst>
                                          <p:attrName>fillcolor</p:attrName>
                                        </p:attrNameLst>
                                      </p:cBhvr>
                                      <p:to>
                                        <a:srgbClr val="000000"/>
                                      </p:to>
                                    </p:animClr>
                                    <p:set>
                                      <p:cBhvr>
                                        <p:cTn id="8" dur="500" fill="hold"/>
                                        <p:tgtEl>
                                          <p:spTgt spid="6">
                                            <p:txEl>
                                              <p:pRg st="0" end="0"/>
                                            </p:txEl>
                                          </p:spTgt>
                                        </p:tgtEl>
                                        <p:attrNameLst>
                                          <p:attrName>fill.type</p:attrName>
                                        </p:attrNameLst>
                                      </p:cBhvr>
                                      <p:to>
                                        <p:strVal val="solid"/>
                                      </p:to>
                                    </p:set>
                                    <p:set>
                                      <p:cBhvr>
                                        <p:cTn id="9" dur="500" fill="hold"/>
                                        <p:tgtEl>
                                          <p:spTgt spid="6">
                                            <p:txEl>
                                              <p:pRg st="0" end="0"/>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1" end="1"/>
                                            </p:txEl>
                                          </p:spTgt>
                                        </p:tgtEl>
                                        <p:attrNameLst>
                                          <p:attrName>style.color</p:attrName>
                                        </p:attrNameLst>
                                      </p:cBhvr>
                                      <p:to>
                                        <a:srgbClr val="000000"/>
                                      </p:to>
                                    </p:animClr>
                                    <p:animClr clrSpc="rgb" dir="cw">
                                      <p:cBhvr>
                                        <p:cTn id="14" dur="500" fill="hold"/>
                                        <p:tgtEl>
                                          <p:spTgt spid="6">
                                            <p:txEl>
                                              <p:pRg st="1" end="1"/>
                                            </p:txEl>
                                          </p:spTgt>
                                        </p:tgtEl>
                                        <p:attrNameLst>
                                          <p:attrName>fillcolor</p:attrName>
                                        </p:attrNameLst>
                                      </p:cBhvr>
                                      <p:to>
                                        <a:srgbClr val="000000"/>
                                      </p:to>
                                    </p:animClr>
                                    <p:set>
                                      <p:cBhvr>
                                        <p:cTn id="15" dur="500" fill="hold"/>
                                        <p:tgtEl>
                                          <p:spTgt spid="6">
                                            <p:txEl>
                                              <p:pRg st="1" end="1"/>
                                            </p:txEl>
                                          </p:spTgt>
                                        </p:tgtEl>
                                        <p:attrNameLst>
                                          <p:attrName>fill.type</p:attrName>
                                        </p:attrNameLst>
                                      </p:cBhvr>
                                      <p:to>
                                        <p:strVal val="solid"/>
                                      </p:to>
                                    </p:set>
                                    <p:set>
                                      <p:cBhvr>
                                        <p:cTn id="16" dur="500" fill="hold"/>
                                        <p:tgtEl>
                                          <p:spTgt spid="6">
                                            <p:txEl>
                                              <p:pRg st="1" end="1"/>
                                            </p:txEl>
                                          </p:spTgt>
                                        </p:tgtEl>
                                        <p:attrNameLst>
                                          <p:attrName>fill.on</p:attrName>
                                        </p:attrNameLst>
                                      </p:cBhvr>
                                      <p:to>
                                        <p:strVal val="true"/>
                                      </p:to>
                                    </p:set>
                                  </p:childTnLst>
                                </p:cTn>
                              </p:par>
                            </p:childTnLst>
                          </p:cTn>
                        </p:par>
                      </p:childTnLst>
                    </p:cTn>
                  </p:par>
                  <p:par>
                    <p:cTn id="17" fill="hold">
                      <p:stCondLst>
                        <p:cond delay="indefinite"/>
                      </p:stCondLst>
                      <p:childTnLst>
                        <p:par>
                          <p:cTn id="18" fill="hold">
                            <p:stCondLst>
                              <p:cond delay="0"/>
                            </p:stCondLst>
                            <p:childTnLst>
                              <p:par>
                                <p:cTn id="19" presetID="19" presetClass="emph" presetSubtype="0" fill="hold" nodeType="clickEffect">
                                  <p:stCondLst>
                                    <p:cond delay="0"/>
                                  </p:stCondLst>
                                  <p:childTnLst>
                                    <p:animClr clrSpc="rgb" dir="cw">
                                      <p:cBhvr override="childStyle">
                                        <p:cTn id="20" dur="500" fill="hold"/>
                                        <p:tgtEl>
                                          <p:spTgt spid="6">
                                            <p:txEl>
                                              <p:pRg st="2" end="2"/>
                                            </p:txEl>
                                          </p:spTgt>
                                        </p:tgtEl>
                                        <p:attrNameLst>
                                          <p:attrName>style.color</p:attrName>
                                        </p:attrNameLst>
                                      </p:cBhvr>
                                      <p:to>
                                        <a:srgbClr val="000000"/>
                                      </p:to>
                                    </p:animClr>
                                    <p:animClr clrSpc="rgb" dir="cw">
                                      <p:cBhvr>
                                        <p:cTn id="21" dur="500" fill="hold"/>
                                        <p:tgtEl>
                                          <p:spTgt spid="6">
                                            <p:txEl>
                                              <p:pRg st="2" end="2"/>
                                            </p:txEl>
                                          </p:spTgt>
                                        </p:tgtEl>
                                        <p:attrNameLst>
                                          <p:attrName>fillcolor</p:attrName>
                                        </p:attrNameLst>
                                      </p:cBhvr>
                                      <p:to>
                                        <a:srgbClr val="000000"/>
                                      </p:to>
                                    </p:animClr>
                                    <p:set>
                                      <p:cBhvr>
                                        <p:cTn id="22" dur="500" fill="hold"/>
                                        <p:tgtEl>
                                          <p:spTgt spid="6">
                                            <p:txEl>
                                              <p:pRg st="2" end="2"/>
                                            </p:txEl>
                                          </p:spTgt>
                                        </p:tgtEl>
                                        <p:attrNameLst>
                                          <p:attrName>fill.type</p:attrName>
                                        </p:attrNameLst>
                                      </p:cBhvr>
                                      <p:to>
                                        <p:strVal val="solid"/>
                                      </p:to>
                                    </p:set>
                                    <p:set>
                                      <p:cBhvr>
                                        <p:cTn id="23" dur="500" fill="hold"/>
                                        <p:tgtEl>
                                          <p:spTgt spid="6">
                                            <p:txEl>
                                              <p:pRg st="2" end="2"/>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0" y="735271"/>
            <a:ext cx="8458199" cy="954107"/>
          </a:xfrm>
          <a:prstGeom prst="rect">
            <a:avLst/>
          </a:prstGeom>
          <a:noFill/>
        </p:spPr>
        <p:txBody>
          <a:bodyPr wrap="square" rtlCol="0">
            <a:spAutoFit/>
          </a:bodyPr>
          <a:lstStyle/>
          <a:p>
            <a:r>
              <a:rPr lang="en-GB" sz="2400" b="1" dirty="0">
                <a:latin typeface="Candara" panose="020E0502030303020204" pitchFamily="34" charset="0"/>
              </a:rPr>
              <a:t>War Against Terrorism</a:t>
            </a:r>
            <a:r>
              <a:rPr lang="en-US" sz="2800" b="1" dirty="0">
                <a:latin typeface="Candara" panose="020E0502030303020204" pitchFamily="34" charset="0"/>
              </a:rPr>
              <a:t> </a:t>
            </a:r>
          </a:p>
          <a:p>
            <a:endParaRPr lang="en-US" sz="2800" dirty="0">
              <a:solidFill>
                <a:srgbClr val="002060"/>
              </a:solidFill>
              <a:latin typeface="Candara" pitchFamily="34" charset="0"/>
              <a:cs typeface="Arial" pitchFamily="34" charset="0"/>
            </a:endParaRPr>
          </a:p>
        </p:txBody>
      </p:sp>
      <p:sp>
        <p:nvSpPr>
          <p:cNvPr id="6" name="TextBox 5"/>
          <p:cNvSpPr txBox="1"/>
          <p:nvPr/>
        </p:nvSpPr>
        <p:spPr>
          <a:xfrm>
            <a:off x="603279" y="1759066"/>
            <a:ext cx="8020022" cy="4662815"/>
          </a:xfrm>
          <a:prstGeom prst="rect">
            <a:avLst/>
          </a:prstGeom>
          <a:noFill/>
        </p:spPr>
        <p:txBody>
          <a:bodyPr wrap="square" rtlCol="0">
            <a:spAutoFit/>
          </a:bodyPr>
          <a:lstStyle/>
          <a:p>
            <a:pPr marL="457200" indent="-457200">
              <a:lnSpc>
                <a:spcPct val="150000"/>
              </a:lnSpc>
              <a:buFont typeface="Arial" panose="020B0604020202020204" pitchFamily="34" charset="0"/>
              <a:buChar char="•"/>
            </a:pPr>
            <a:r>
              <a:rPr lang="en-US" b="1" dirty="0"/>
              <a:t>Steps by Pakistan (Contd..)</a:t>
            </a:r>
          </a:p>
          <a:p>
            <a:pPr marL="457200" indent="-457200">
              <a:lnSpc>
                <a:spcPct val="150000"/>
              </a:lnSpc>
              <a:buFont typeface="Arial" panose="020B0604020202020204" pitchFamily="34" charset="0"/>
              <a:buChar char="•"/>
            </a:pPr>
            <a:r>
              <a:rPr lang="en-US" i="1" dirty="0"/>
              <a:t>Operations against al Qaeda and its Network </a:t>
            </a:r>
          </a:p>
          <a:p>
            <a:pPr marL="457200" indent="-457200">
              <a:lnSpc>
                <a:spcPct val="150000"/>
              </a:lnSpc>
              <a:buFont typeface="Arial" panose="020B0604020202020204" pitchFamily="34" charset="0"/>
              <a:buChar char="•"/>
            </a:pPr>
            <a:r>
              <a:rPr lang="en-US" dirty="0"/>
              <a:t>Pakistan has made a very important contribution in restraining and marginalizing al Qaeda whose leaders and operatives have been arrested or killed as a direct result of strong security and administrative actions.</a:t>
            </a:r>
          </a:p>
          <a:p>
            <a:pPr marL="457200" indent="-457200">
              <a:lnSpc>
                <a:spcPct val="150000"/>
              </a:lnSpc>
              <a:buFont typeface="Arial" panose="020B0604020202020204" pitchFamily="34" charset="0"/>
              <a:buChar char="•"/>
            </a:pPr>
            <a:r>
              <a:rPr lang="en-US" dirty="0"/>
              <a:t>People from Afghanistan, along with members of al Qaeda and other terrorists, were forced by the conflict to retreat to the more lawless regions of Pakistan and mixed with local tribes.</a:t>
            </a:r>
          </a:p>
          <a:p>
            <a:pPr marL="457200" indent="-457200">
              <a:lnSpc>
                <a:spcPct val="150000"/>
              </a:lnSpc>
              <a:buFont typeface="Arial" panose="020B0604020202020204" pitchFamily="34" charset="0"/>
              <a:buChar char="•"/>
            </a:pPr>
            <a:r>
              <a:rPr lang="en-US" dirty="0"/>
              <a:t>This situation created problems for Pakistan’s administration, and the US increased pressure on former President </a:t>
            </a:r>
            <a:r>
              <a:rPr lang="en-US" dirty="0" err="1"/>
              <a:t>Parvez</a:t>
            </a:r>
            <a:r>
              <a:rPr lang="en-US" dirty="0"/>
              <a:t> </a:t>
            </a:r>
            <a:r>
              <a:rPr lang="en-US" dirty="0" err="1"/>
              <a:t>Musharraf</a:t>
            </a:r>
            <a:r>
              <a:rPr lang="en-US" dirty="0"/>
              <a:t> to launch military operations in the tribal areas in 2002.</a:t>
            </a:r>
          </a:p>
        </p:txBody>
      </p:sp>
      <p:sp>
        <p:nvSpPr>
          <p:cNvPr id="2" name="Slide Number Placeholder 1"/>
          <p:cNvSpPr>
            <a:spLocks noGrp="1"/>
          </p:cNvSpPr>
          <p:nvPr>
            <p:ph type="sldNum" sz="quarter" idx="12"/>
          </p:nvPr>
        </p:nvSpPr>
        <p:spPr/>
        <p:txBody>
          <a:bodyPr/>
          <a:lstStyle/>
          <a:p>
            <a:fld id="{08A8661F-1CDE-4F7E-AE93-7F9785FD6839}" type="slidenum">
              <a:rPr lang="en-US" smtClean="0"/>
              <a:pPr/>
              <a:t>5</a:t>
            </a:fld>
            <a:endParaRPr lang="en-US"/>
          </a:p>
        </p:txBody>
      </p:sp>
      <p:grpSp>
        <p:nvGrpSpPr>
          <p:cNvPr id="3"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xmlns="" val="860675078"/>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0" end="0"/>
                                            </p:txEl>
                                          </p:spTgt>
                                        </p:tgtEl>
                                        <p:attrNameLst>
                                          <p:attrName>style.color</p:attrName>
                                        </p:attrNameLst>
                                      </p:cBhvr>
                                      <p:to>
                                        <a:srgbClr val="000000"/>
                                      </p:to>
                                    </p:animClr>
                                    <p:animClr clrSpc="rgb" dir="cw">
                                      <p:cBhvr>
                                        <p:cTn id="7" dur="500" fill="hold"/>
                                        <p:tgtEl>
                                          <p:spTgt spid="6">
                                            <p:txEl>
                                              <p:pRg st="0" end="0"/>
                                            </p:txEl>
                                          </p:spTgt>
                                        </p:tgtEl>
                                        <p:attrNameLst>
                                          <p:attrName>fillcolor</p:attrName>
                                        </p:attrNameLst>
                                      </p:cBhvr>
                                      <p:to>
                                        <a:srgbClr val="000000"/>
                                      </p:to>
                                    </p:animClr>
                                    <p:set>
                                      <p:cBhvr>
                                        <p:cTn id="8" dur="500" fill="hold"/>
                                        <p:tgtEl>
                                          <p:spTgt spid="6">
                                            <p:txEl>
                                              <p:pRg st="0" end="0"/>
                                            </p:txEl>
                                          </p:spTgt>
                                        </p:tgtEl>
                                        <p:attrNameLst>
                                          <p:attrName>fill.type</p:attrName>
                                        </p:attrNameLst>
                                      </p:cBhvr>
                                      <p:to>
                                        <p:strVal val="solid"/>
                                      </p:to>
                                    </p:set>
                                    <p:set>
                                      <p:cBhvr>
                                        <p:cTn id="9" dur="500" fill="hold"/>
                                        <p:tgtEl>
                                          <p:spTgt spid="6">
                                            <p:txEl>
                                              <p:pRg st="0" end="0"/>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1" end="1"/>
                                            </p:txEl>
                                          </p:spTgt>
                                        </p:tgtEl>
                                        <p:attrNameLst>
                                          <p:attrName>style.color</p:attrName>
                                        </p:attrNameLst>
                                      </p:cBhvr>
                                      <p:to>
                                        <a:srgbClr val="000000"/>
                                      </p:to>
                                    </p:animClr>
                                    <p:animClr clrSpc="rgb" dir="cw">
                                      <p:cBhvr>
                                        <p:cTn id="14" dur="500" fill="hold"/>
                                        <p:tgtEl>
                                          <p:spTgt spid="6">
                                            <p:txEl>
                                              <p:pRg st="1" end="1"/>
                                            </p:txEl>
                                          </p:spTgt>
                                        </p:tgtEl>
                                        <p:attrNameLst>
                                          <p:attrName>fillcolor</p:attrName>
                                        </p:attrNameLst>
                                      </p:cBhvr>
                                      <p:to>
                                        <a:srgbClr val="000000"/>
                                      </p:to>
                                    </p:animClr>
                                    <p:set>
                                      <p:cBhvr>
                                        <p:cTn id="15" dur="500" fill="hold"/>
                                        <p:tgtEl>
                                          <p:spTgt spid="6">
                                            <p:txEl>
                                              <p:pRg st="1" end="1"/>
                                            </p:txEl>
                                          </p:spTgt>
                                        </p:tgtEl>
                                        <p:attrNameLst>
                                          <p:attrName>fill.type</p:attrName>
                                        </p:attrNameLst>
                                      </p:cBhvr>
                                      <p:to>
                                        <p:strVal val="solid"/>
                                      </p:to>
                                    </p:set>
                                    <p:set>
                                      <p:cBhvr>
                                        <p:cTn id="16" dur="500" fill="hold"/>
                                        <p:tgtEl>
                                          <p:spTgt spid="6">
                                            <p:txEl>
                                              <p:pRg st="1" end="1"/>
                                            </p:txEl>
                                          </p:spTgt>
                                        </p:tgtEl>
                                        <p:attrNameLst>
                                          <p:attrName>fill.on</p:attrName>
                                        </p:attrNameLst>
                                      </p:cBhvr>
                                      <p:to>
                                        <p:strVal val="true"/>
                                      </p:to>
                                    </p:set>
                                  </p:childTnLst>
                                </p:cTn>
                              </p:par>
                            </p:childTnLst>
                          </p:cTn>
                        </p:par>
                      </p:childTnLst>
                    </p:cTn>
                  </p:par>
                  <p:par>
                    <p:cTn id="17" fill="hold">
                      <p:stCondLst>
                        <p:cond delay="indefinite"/>
                      </p:stCondLst>
                      <p:childTnLst>
                        <p:par>
                          <p:cTn id="18" fill="hold">
                            <p:stCondLst>
                              <p:cond delay="0"/>
                            </p:stCondLst>
                            <p:childTnLst>
                              <p:par>
                                <p:cTn id="19" presetID="19" presetClass="emph" presetSubtype="0" fill="hold" nodeType="clickEffect">
                                  <p:stCondLst>
                                    <p:cond delay="0"/>
                                  </p:stCondLst>
                                  <p:childTnLst>
                                    <p:animClr clrSpc="rgb" dir="cw">
                                      <p:cBhvr override="childStyle">
                                        <p:cTn id="20" dur="500" fill="hold"/>
                                        <p:tgtEl>
                                          <p:spTgt spid="6">
                                            <p:txEl>
                                              <p:pRg st="2" end="2"/>
                                            </p:txEl>
                                          </p:spTgt>
                                        </p:tgtEl>
                                        <p:attrNameLst>
                                          <p:attrName>style.color</p:attrName>
                                        </p:attrNameLst>
                                      </p:cBhvr>
                                      <p:to>
                                        <a:srgbClr val="000000"/>
                                      </p:to>
                                    </p:animClr>
                                    <p:animClr clrSpc="rgb" dir="cw">
                                      <p:cBhvr>
                                        <p:cTn id="21" dur="500" fill="hold"/>
                                        <p:tgtEl>
                                          <p:spTgt spid="6">
                                            <p:txEl>
                                              <p:pRg st="2" end="2"/>
                                            </p:txEl>
                                          </p:spTgt>
                                        </p:tgtEl>
                                        <p:attrNameLst>
                                          <p:attrName>fillcolor</p:attrName>
                                        </p:attrNameLst>
                                      </p:cBhvr>
                                      <p:to>
                                        <a:srgbClr val="000000"/>
                                      </p:to>
                                    </p:animClr>
                                    <p:set>
                                      <p:cBhvr>
                                        <p:cTn id="22" dur="500" fill="hold"/>
                                        <p:tgtEl>
                                          <p:spTgt spid="6">
                                            <p:txEl>
                                              <p:pRg st="2" end="2"/>
                                            </p:txEl>
                                          </p:spTgt>
                                        </p:tgtEl>
                                        <p:attrNameLst>
                                          <p:attrName>fill.type</p:attrName>
                                        </p:attrNameLst>
                                      </p:cBhvr>
                                      <p:to>
                                        <p:strVal val="solid"/>
                                      </p:to>
                                    </p:set>
                                    <p:set>
                                      <p:cBhvr>
                                        <p:cTn id="23" dur="500" fill="hold"/>
                                        <p:tgtEl>
                                          <p:spTgt spid="6">
                                            <p:txEl>
                                              <p:pRg st="2" end="2"/>
                                            </p:txEl>
                                          </p:spTgt>
                                        </p:tgtEl>
                                        <p:attrNameLst>
                                          <p:attrName>fill.on</p:attrName>
                                        </p:attrNameLst>
                                      </p:cBhvr>
                                      <p:to>
                                        <p:strVal val="true"/>
                                      </p:to>
                                    </p:set>
                                  </p:childTnLst>
                                </p:cTn>
                              </p:par>
                            </p:childTnLst>
                          </p:cTn>
                        </p:par>
                      </p:childTnLst>
                    </p:cTn>
                  </p:par>
                  <p:par>
                    <p:cTn id="24" fill="hold">
                      <p:stCondLst>
                        <p:cond delay="indefinite"/>
                      </p:stCondLst>
                      <p:childTnLst>
                        <p:par>
                          <p:cTn id="25" fill="hold">
                            <p:stCondLst>
                              <p:cond delay="0"/>
                            </p:stCondLst>
                            <p:childTnLst>
                              <p:par>
                                <p:cTn id="26" presetID="19" presetClass="emph" presetSubtype="0" fill="hold" nodeType="clickEffect">
                                  <p:stCondLst>
                                    <p:cond delay="0"/>
                                  </p:stCondLst>
                                  <p:childTnLst>
                                    <p:animClr clrSpc="rgb" dir="cw">
                                      <p:cBhvr override="childStyle">
                                        <p:cTn id="27" dur="500" fill="hold"/>
                                        <p:tgtEl>
                                          <p:spTgt spid="6">
                                            <p:txEl>
                                              <p:pRg st="3" end="3"/>
                                            </p:txEl>
                                          </p:spTgt>
                                        </p:tgtEl>
                                        <p:attrNameLst>
                                          <p:attrName>style.color</p:attrName>
                                        </p:attrNameLst>
                                      </p:cBhvr>
                                      <p:to>
                                        <a:srgbClr val="000000"/>
                                      </p:to>
                                    </p:animClr>
                                    <p:animClr clrSpc="rgb" dir="cw">
                                      <p:cBhvr>
                                        <p:cTn id="28" dur="500" fill="hold"/>
                                        <p:tgtEl>
                                          <p:spTgt spid="6">
                                            <p:txEl>
                                              <p:pRg st="3" end="3"/>
                                            </p:txEl>
                                          </p:spTgt>
                                        </p:tgtEl>
                                        <p:attrNameLst>
                                          <p:attrName>fillcolor</p:attrName>
                                        </p:attrNameLst>
                                      </p:cBhvr>
                                      <p:to>
                                        <a:srgbClr val="000000"/>
                                      </p:to>
                                    </p:animClr>
                                    <p:set>
                                      <p:cBhvr>
                                        <p:cTn id="29" dur="500" fill="hold"/>
                                        <p:tgtEl>
                                          <p:spTgt spid="6">
                                            <p:txEl>
                                              <p:pRg st="3" end="3"/>
                                            </p:txEl>
                                          </p:spTgt>
                                        </p:tgtEl>
                                        <p:attrNameLst>
                                          <p:attrName>fill.type</p:attrName>
                                        </p:attrNameLst>
                                      </p:cBhvr>
                                      <p:to>
                                        <p:strVal val="solid"/>
                                      </p:to>
                                    </p:set>
                                    <p:set>
                                      <p:cBhvr>
                                        <p:cTn id="30" dur="500" fill="hold"/>
                                        <p:tgtEl>
                                          <p:spTgt spid="6">
                                            <p:txEl>
                                              <p:pRg st="3" end="3"/>
                                            </p:txEl>
                                          </p:spTgt>
                                        </p:tgtEl>
                                        <p:attrNameLst>
                                          <p:attrName>fill.on</p:attrName>
                                        </p:attrNameLst>
                                      </p:cBhvr>
                                      <p:to>
                                        <p:strVal val="true"/>
                                      </p:to>
                                    </p:set>
                                  </p:childTnLst>
                                </p:cTn>
                              </p:par>
                            </p:childTnLst>
                          </p:cTn>
                        </p:par>
                      </p:childTnLst>
                    </p:cTn>
                  </p:par>
                  <p:par>
                    <p:cTn id="31" fill="hold">
                      <p:stCondLst>
                        <p:cond delay="indefinite"/>
                      </p:stCondLst>
                      <p:childTnLst>
                        <p:par>
                          <p:cTn id="32" fill="hold">
                            <p:stCondLst>
                              <p:cond delay="0"/>
                            </p:stCondLst>
                            <p:childTnLst>
                              <p:par>
                                <p:cTn id="33" presetID="19" presetClass="emph" presetSubtype="0" fill="hold" nodeType="clickEffect">
                                  <p:stCondLst>
                                    <p:cond delay="0"/>
                                  </p:stCondLst>
                                  <p:childTnLst>
                                    <p:animClr clrSpc="rgb" dir="cw">
                                      <p:cBhvr override="childStyle">
                                        <p:cTn id="34" dur="500" fill="hold"/>
                                        <p:tgtEl>
                                          <p:spTgt spid="6">
                                            <p:txEl>
                                              <p:pRg st="4" end="4"/>
                                            </p:txEl>
                                          </p:spTgt>
                                        </p:tgtEl>
                                        <p:attrNameLst>
                                          <p:attrName>style.color</p:attrName>
                                        </p:attrNameLst>
                                      </p:cBhvr>
                                      <p:to>
                                        <a:srgbClr val="000000"/>
                                      </p:to>
                                    </p:animClr>
                                    <p:animClr clrSpc="rgb" dir="cw">
                                      <p:cBhvr>
                                        <p:cTn id="35" dur="500" fill="hold"/>
                                        <p:tgtEl>
                                          <p:spTgt spid="6">
                                            <p:txEl>
                                              <p:pRg st="4" end="4"/>
                                            </p:txEl>
                                          </p:spTgt>
                                        </p:tgtEl>
                                        <p:attrNameLst>
                                          <p:attrName>fillcolor</p:attrName>
                                        </p:attrNameLst>
                                      </p:cBhvr>
                                      <p:to>
                                        <a:srgbClr val="000000"/>
                                      </p:to>
                                    </p:animClr>
                                    <p:set>
                                      <p:cBhvr>
                                        <p:cTn id="36" dur="500" fill="hold"/>
                                        <p:tgtEl>
                                          <p:spTgt spid="6">
                                            <p:txEl>
                                              <p:pRg st="4" end="4"/>
                                            </p:txEl>
                                          </p:spTgt>
                                        </p:tgtEl>
                                        <p:attrNameLst>
                                          <p:attrName>fill.type</p:attrName>
                                        </p:attrNameLst>
                                      </p:cBhvr>
                                      <p:to>
                                        <p:strVal val="solid"/>
                                      </p:to>
                                    </p:set>
                                    <p:set>
                                      <p:cBhvr>
                                        <p:cTn id="37" dur="500" fill="hold"/>
                                        <p:tgtEl>
                                          <p:spTgt spid="6">
                                            <p:txEl>
                                              <p:pRg st="4" end="4"/>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0" y="735271"/>
            <a:ext cx="8458199" cy="954107"/>
          </a:xfrm>
          <a:prstGeom prst="rect">
            <a:avLst/>
          </a:prstGeom>
          <a:noFill/>
        </p:spPr>
        <p:txBody>
          <a:bodyPr wrap="square" rtlCol="0">
            <a:spAutoFit/>
          </a:bodyPr>
          <a:lstStyle/>
          <a:p>
            <a:r>
              <a:rPr lang="en-GB" sz="2400" b="1" dirty="0">
                <a:latin typeface="Candara" panose="020E0502030303020204" pitchFamily="34" charset="0"/>
              </a:rPr>
              <a:t>War Against Terrorism</a:t>
            </a:r>
            <a:r>
              <a:rPr lang="en-US" sz="2800" b="1" dirty="0">
                <a:latin typeface="Candara" panose="020E0502030303020204" pitchFamily="34" charset="0"/>
              </a:rPr>
              <a:t> </a:t>
            </a:r>
          </a:p>
          <a:p>
            <a:endParaRPr lang="en-US" sz="2800" dirty="0">
              <a:solidFill>
                <a:srgbClr val="002060"/>
              </a:solidFill>
              <a:latin typeface="Candara" pitchFamily="34" charset="0"/>
              <a:cs typeface="Arial" pitchFamily="34" charset="0"/>
            </a:endParaRPr>
          </a:p>
        </p:txBody>
      </p:sp>
      <p:sp>
        <p:nvSpPr>
          <p:cNvPr id="6" name="TextBox 5"/>
          <p:cNvSpPr txBox="1"/>
          <p:nvPr/>
        </p:nvSpPr>
        <p:spPr>
          <a:xfrm>
            <a:off x="603279" y="1759066"/>
            <a:ext cx="8020022" cy="4662815"/>
          </a:xfrm>
          <a:prstGeom prst="rect">
            <a:avLst/>
          </a:prstGeom>
          <a:noFill/>
        </p:spPr>
        <p:txBody>
          <a:bodyPr wrap="square" rtlCol="0">
            <a:spAutoFit/>
          </a:bodyPr>
          <a:lstStyle/>
          <a:p>
            <a:pPr marL="457200" indent="-457200">
              <a:lnSpc>
                <a:spcPct val="150000"/>
              </a:lnSpc>
              <a:buFont typeface="Arial" panose="020B0604020202020204" pitchFamily="34" charset="0"/>
              <a:buChar char="•"/>
            </a:pPr>
            <a:r>
              <a:rPr lang="en-US" b="1" dirty="0"/>
              <a:t>Steps by Pakistan (Contd..)</a:t>
            </a:r>
          </a:p>
          <a:p>
            <a:pPr marL="457200" indent="-457200">
              <a:lnSpc>
                <a:spcPct val="150000"/>
              </a:lnSpc>
              <a:buFont typeface="Arial" panose="020B0604020202020204" pitchFamily="34" charset="0"/>
              <a:buChar char="•"/>
            </a:pPr>
            <a:r>
              <a:rPr lang="en-US" i="1" dirty="0"/>
              <a:t>Operations in the Tribal Areas </a:t>
            </a:r>
          </a:p>
          <a:p>
            <a:pPr marL="457200" indent="-457200">
              <a:lnSpc>
                <a:spcPct val="150000"/>
              </a:lnSpc>
              <a:buFont typeface="Arial" panose="020B0604020202020204" pitchFamily="34" charset="0"/>
              <a:buChar char="•"/>
            </a:pPr>
            <a:r>
              <a:rPr lang="en-US" dirty="0"/>
              <a:t>As a result of the US invasion of Afghanistan, al Qaeda and the Taliban entered the lawless tribal regions of Pakistan where no regular Pakistani armed forces had yet been deployed. Afghan leaders and fighters who had fought against the Red Army returned to fight against US and Coalition forces in Afghanistan. The tribal people welcomed them according to their traditional codes of </a:t>
            </a:r>
            <a:r>
              <a:rPr lang="en-US" dirty="0" err="1"/>
              <a:t>Pashtunwali</a:t>
            </a:r>
            <a:r>
              <a:rPr lang="en-US" dirty="0"/>
              <a:t> life. They consolidated their existing network of facilitators and </a:t>
            </a:r>
            <a:r>
              <a:rPr lang="en-US" dirty="0" err="1"/>
              <a:t>sympathisers</a:t>
            </a:r>
            <a:r>
              <a:rPr lang="en-US" dirty="0"/>
              <a:t> and when Pakistan deployed its regular army to clear the region of militants and al Qaeda’s members, </a:t>
            </a:r>
            <a:r>
              <a:rPr lang="en-US" dirty="0" err="1"/>
              <a:t>Tehreek</a:t>
            </a:r>
            <a:r>
              <a:rPr lang="en-US" dirty="0"/>
              <a:t>-e-Taliban Pakistan (TTP) emerged led by </a:t>
            </a:r>
            <a:r>
              <a:rPr lang="en-US" dirty="0" err="1"/>
              <a:t>Baitullah</a:t>
            </a:r>
            <a:r>
              <a:rPr lang="en-US" dirty="0"/>
              <a:t> </a:t>
            </a:r>
            <a:r>
              <a:rPr lang="en-US" dirty="0" err="1"/>
              <a:t>Mehsud</a:t>
            </a:r>
            <a:r>
              <a:rPr lang="en-US" dirty="0"/>
              <a:t> after Nek Muhammad was killed in action. </a:t>
            </a:r>
          </a:p>
        </p:txBody>
      </p:sp>
      <p:sp>
        <p:nvSpPr>
          <p:cNvPr id="2" name="Slide Number Placeholder 1"/>
          <p:cNvSpPr>
            <a:spLocks noGrp="1"/>
          </p:cNvSpPr>
          <p:nvPr>
            <p:ph type="sldNum" sz="quarter" idx="12"/>
          </p:nvPr>
        </p:nvSpPr>
        <p:spPr/>
        <p:txBody>
          <a:bodyPr/>
          <a:lstStyle/>
          <a:p>
            <a:fld id="{08A8661F-1CDE-4F7E-AE93-7F9785FD6839}" type="slidenum">
              <a:rPr lang="en-US" smtClean="0"/>
              <a:pPr/>
              <a:t>6</a:t>
            </a:fld>
            <a:endParaRPr lang="en-US"/>
          </a:p>
        </p:txBody>
      </p:sp>
      <p:grpSp>
        <p:nvGrpSpPr>
          <p:cNvPr id="3"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xmlns="" val="860675078"/>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0" end="0"/>
                                            </p:txEl>
                                          </p:spTgt>
                                        </p:tgtEl>
                                        <p:attrNameLst>
                                          <p:attrName>style.color</p:attrName>
                                        </p:attrNameLst>
                                      </p:cBhvr>
                                      <p:to>
                                        <a:srgbClr val="000000"/>
                                      </p:to>
                                    </p:animClr>
                                    <p:animClr clrSpc="rgb" dir="cw">
                                      <p:cBhvr>
                                        <p:cTn id="7" dur="500" fill="hold"/>
                                        <p:tgtEl>
                                          <p:spTgt spid="6">
                                            <p:txEl>
                                              <p:pRg st="0" end="0"/>
                                            </p:txEl>
                                          </p:spTgt>
                                        </p:tgtEl>
                                        <p:attrNameLst>
                                          <p:attrName>fillcolor</p:attrName>
                                        </p:attrNameLst>
                                      </p:cBhvr>
                                      <p:to>
                                        <a:srgbClr val="000000"/>
                                      </p:to>
                                    </p:animClr>
                                    <p:set>
                                      <p:cBhvr>
                                        <p:cTn id="8" dur="500" fill="hold"/>
                                        <p:tgtEl>
                                          <p:spTgt spid="6">
                                            <p:txEl>
                                              <p:pRg st="0" end="0"/>
                                            </p:txEl>
                                          </p:spTgt>
                                        </p:tgtEl>
                                        <p:attrNameLst>
                                          <p:attrName>fill.type</p:attrName>
                                        </p:attrNameLst>
                                      </p:cBhvr>
                                      <p:to>
                                        <p:strVal val="solid"/>
                                      </p:to>
                                    </p:set>
                                    <p:set>
                                      <p:cBhvr>
                                        <p:cTn id="9" dur="500" fill="hold"/>
                                        <p:tgtEl>
                                          <p:spTgt spid="6">
                                            <p:txEl>
                                              <p:pRg st="0" end="0"/>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1" end="1"/>
                                            </p:txEl>
                                          </p:spTgt>
                                        </p:tgtEl>
                                        <p:attrNameLst>
                                          <p:attrName>style.color</p:attrName>
                                        </p:attrNameLst>
                                      </p:cBhvr>
                                      <p:to>
                                        <a:srgbClr val="000000"/>
                                      </p:to>
                                    </p:animClr>
                                    <p:animClr clrSpc="rgb" dir="cw">
                                      <p:cBhvr>
                                        <p:cTn id="14" dur="500" fill="hold"/>
                                        <p:tgtEl>
                                          <p:spTgt spid="6">
                                            <p:txEl>
                                              <p:pRg st="1" end="1"/>
                                            </p:txEl>
                                          </p:spTgt>
                                        </p:tgtEl>
                                        <p:attrNameLst>
                                          <p:attrName>fillcolor</p:attrName>
                                        </p:attrNameLst>
                                      </p:cBhvr>
                                      <p:to>
                                        <a:srgbClr val="000000"/>
                                      </p:to>
                                    </p:animClr>
                                    <p:set>
                                      <p:cBhvr>
                                        <p:cTn id="15" dur="500" fill="hold"/>
                                        <p:tgtEl>
                                          <p:spTgt spid="6">
                                            <p:txEl>
                                              <p:pRg st="1" end="1"/>
                                            </p:txEl>
                                          </p:spTgt>
                                        </p:tgtEl>
                                        <p:attrNameLst>
                                          <p:attrName>fill.type</p:attrName>
                                        </p:attrNameLst>
                                      </p:cBhvr>
                                      <p:to>
                                        <p:strVal val="solid"/>
                                      </p:to>
                                    </p:set>
                                    <p:set>
                                      <p:cBhvr>
                                        <p:cTn id="16" dur="500" fill="hold"/>
                                        <p:tgtEl>
                                          <p:spTgt spid="6">
                                            <p:txEl>
                                              <p:pRg st="1" end="1"/>
                                            </p:txEl>
                                          </p:spTgt>
                                        </p:tgtEl>
                                        <p:attrNameLst>
                                          <p:attrName>fill.on</p:attrName>
                                        </p:attrNameLst>
                                      </p:cBhvr>
                                      <p:to>
                                        <p:strVal val="true"/>
                                      </p:to>
                                    </p:set>
                                  </p:childTnLst>
                                </p:cTn>
                              </p:par>
                            </p:childTnLst>
                          </p:cTn>
                        </p:par>
                      </p:childTnLst>
                    </p:cTn>
                  </p:par>
                  <p:par>
                    <p:cTn id="17" fill="hold">
                      <p:stCondLst>
                        <p:cond delay="indefinite"/>
                      </p:stCondLst>
                      <p:childTnLst>
                        <p:par>
                          <p:cTn id="18" fill="hold">
                            <p:stCondLst>
                              <p:cond delay="0"/>
                            </p:stCondLst>
                            <p:childTnLst>
                              <p:par>
                                <p:cTn id="19" presetID="19" presetClass="emph" presetSubtype="0" fill="hold" nodeType="clickEffect">
                                  <p:stCondLst>
                                    <p:cond delay="0"/>
                                  </p:stCondLst>
                                  <p:childTnLst>
                                    <p:animClr clrSpc="rgb" dir="cw">
                                      <p:cBhvr override="childStyle">
                                        <p:cTn id="20" dur="500" fill="hold"/>
                                        <p:tgtEl>
                                          <p:spTgt spid="6">
                                            <p:txEl>
                                              <p:pRg st="2" end="2"/>
                                            </p:txEl>
                                          </p:spTgt>
                                        </p:tgtEl>
                                        <p:attrNameLst>
                                          <p:attrName>style.color</p:attrName>
                                        </p:attrNameLst>
                                      </p:cBhvr>
                                      <p:to>
                                        <a:srgbClr val="000000"/>
                                      </p:to>
                                    </p:animClr>
                                    <p:animClr clrSpc="rgb" dir="cw">
                                      <p:cBhvr>
                                        <p:cTn id="21" dur="500" fill="hold"/>
                                        <p:tgtEl>
                                          <p:spTgt spid="6">
                                            <p:txEl>
                                              <p:pRg st="2" end="2"/>
                                            </p:txEl>
                                          </p:spTgt>
                                        </p:tgtEl>
                                        <p:attrNameLst>
                                          <p:attrName>fillcolor</p:attrName>
                                        </p:attrNameLst>
                                      </p:cBhvr>
                                      <p:to>
                                        <a:srgbClr val="000000"/>
                                      </p:to>
                                    </p:animClr>
                                    <p:set>
                                      <p:cBhvr>
                                        <p:cTn id="22" dur="500" fill="hold"/>
                                        <p:tgtEl>
                                          <p:spTgt spid="6">
                                            <p:txEl>
                                              <p:pRg st="2" end="2"/>
                                            </p:txEl>
                                          </p:spTgt>
                                        </p:tgtEl>
                                        <p:attrNameLst>
                                          <p:attrName>fill.type</p:attrName>
                                        </p:attrNameLst>
                                      </p:cBhvr>
                                      <p:to>
                                        <p:strVal val="solid"/>
                                      </p:to>
                                    </p:set>
                                    <p:set>
                                      <p:cBhvr>
                                        <p:cTn id="23" dur="500" fill="hold"/>
                                        <p:tgtEl>
                                          <p:spTgt spid="6">
                                            <p:txEl>
                                              <p:pRg st="2" end="2"/>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0" y="735271"/>
            <a:ext cx="8458199" cy="954107"/>
          </a:xfrm>
          <a:prstGeom prst="rect">
            <a:avLst/>
          </a:prstGeom>
          <a:noFill/>
        </p:spPr>
        <p:txBody>
          <a:bodyPr wrap="square" rtlCol="0">
            <a:spAutoFit/>
          </a:bodyPr>
          <a:lstStyle/>
          <a:p>
            <a:r>
              <a:rPr lang="en-GB" sz="2400" b="1" dirty="0">
                <a:latin typeface="Candara" panose="020E0502030303020204" pitchFamily="34" charset="0"/>
              </a:rPr>
              <a:t>War Against Terrorism</a:t>
            </a:r>
            <a:r>
              <a:rPr lang="en-US" sz="2800" b="1" dirty="0">
                <a:latin typeface="Candara" panose="020E0502030303020204" pitchFamily="34" charset="0"/>
              </a:rPr>
              <a:t> </a:t>
            </a:r>
          </a:p>
          <a:p>
            <a:endParaRPr lang="en-US" sz="2800" dirty="0">
              <a:solidFill>
                <a:srgbClr val="002060"/>
              </a:solidFill>
              <a:latin typeface="Candara" pitchFamily="34" charset="0"/>
              <a:cs typeface="Arial" pitchFamily="34" charset="0"/>
            </a:endParaRPr>
          </a:p>
        </p:txBody>
      </p:sp>
      <p:sp>
        <p:nvSpPr>
          <p:cNvPr id="6" name="TextBox 5"/>
          <p:cNvSpPr txBox="1"/>
          <p:nvPr/>
        </p:nvSpPr>
        <p:spPr>
          <a:xfrm>
            <a:off x="603279" y="1759066"/>
            <a:ext cx="8020022" cy="3416320"/>
          </a:xfrm>
          <a:prstGeom prst="rect">
            <a:avLst/>
          </a:prstGeom>
          <a:noFill/>
        </p:spPr>
        <p:txBody>
          <a:bodyPr wrap="square" rtlCol="0">
            <a:spAutoFit/>
          </a:bodyPr>
          <a:lstStyle/>
          <a:p>
            <a:pPr marL="457200" indent="-457200">
              <a:lnSpc>
                <a:spcPct val="150000"/>
              </a:lnSpc>
              <a:buFont typeface="Arial" panose="020B0604020202020204" pitchFamily="34" charset="0"/>
              <a:buChar char="•"/>
            </a:pPr>
            <a:r>
              <a:rPr lang="en-US" b="1" dirty="0"/>
              <a:t>Steps by Pakistan (Contd..)</a:t>
            </a:r>
          </a:p>
          <a:p>
            <a:pPr marL="457200" indent="-457200">
              <a:lnSpc>
                <a:spcPct val="150000"/>
              </a:lnSpc>
              <a:buFont typeface="Arial" panose="020B0604020202020204" pitchFamily="34" charset="0"/>
              <a:buChar char="•"/>
            </a:pPr>
            <a:r>
              <a:rPr lang="en-US" i="1" dirty="0"/>
              <a:t>TTP Retaliated</a:t>
            </a:r>
          </a:p>
          <a:p>
            <a:pPr marL="457200" indent="-457200">
              <a:lnSpc>
                <a:spcPct val="150000"/>
              </a:lnSpc>
              <a:buFont typeface="Arial" panose="020B0604020202020204" pitchFamily="34" charset="0"/>
              <a:buChar char="•"/>
            </a:pPr>
            <a:r>
              <a:rPr lang="en-US" dirty="0"/>
              <a:t>From 2006 the TTP started to attract militants and rebellious groups from Federally Administered Tribal Areas (FATA) and Khyber </a:t>
            </a:r>
            <a:r>
              <a:rPr lang="en-US" dirty="0" err="1"/>
              <a:t>Pakhtunkhwa</a:t>
            </a:r>
            <a:r>
              <a:rPr lang="en-US" dirty="0"/>
              <a:t> to fight against the Pakistani army and installations. </a:t>
            </a:r>
          </a:p>
          <a:p>
            <a:pPr marL="457200" indent="-457200">
              <a:lnSpc>
                <a:spcPct val="150000"/>
              </a:lnSpc>
              <a:buFont typeface="Arial" panose="020B0604020202020204" pitchFamily="34" charset="0"/>
              <a:buChar char="•"/>
            </a:pPr>
            <a:r>
              <a:rPr lang="en-US" dirty="0"/>
              <a:t>Thus, Pakistan had to fight against home-grown insurgents.</a:t>
            </a:r>
          </a:p>
          <a:p>
            <a:pPr marL="457200" indent="-457200">
              <a:lnSpc>
                <a:spcPct val="150000"/>
              </a:lnSpc>
              <a:buFont typeface="Arial" panose="020B0604020202020204" pitchFamily="34" charset="0"/>
              <a:buChar char="•"/>
            </a:pPr>
            <a:r>
              <a:rPr lang="en-US" dirty="0"/>
              <a:t>Pakistan initiated a peace dialogue with the </a:t>
            </a:r>
            <a:r>
              <a:rPr lang="en-US" dirty="0" err="1"/>
              <a:t>Baitullah</a:t>
            </a:r>
            <a:r>
              <a:rPr lang="en-US" dirty="0"/>
              <a:t> </a:t>
            </a:r>
            <a:r>
              <a:rPr lang="en-US" dirty="0" err="1"/>
              <a:t>Mehsud</a:t>
            </a:r>
            <a:r>
              <a:rPr lang="en-US" dirty="0"/>
              <a:t>-led </a:t>
            </a:r>
            <a:r>
              <a:rPr lang="en-US" dirty="0" err="1"/>
              <a:t>Tehrik</a:t>
            </a:r>
            <a:r>
              <a:rPr lang="en-US" dirty="0"/>
              <a:t>-</a:t>
            </a:r>
            <a:r>
              <a:rPr lang="en-US" dirty="0" err="1"/>
              <a:t>i</a:t>
            </a:r>
            <a:r>
              <a:rPr lang="en-US" dirty="0"/>
              <a:t>-Taliban Pakistan (TTP) but that was set aside under pressure from the US.</a:t>
            </a:r>
          </a:p>
        </p:txBody>
      </p:sp>
      <p:sp>
        <p:nvSpPr>
          <p:cNvPr id="2" name="Slide Number Placeholder 1"/>
          <p:cNvSpPr>
            <a:spLocks noGrp="1"/>
          </p:cNvSpPr>
          <p:nvPr>
            <p:ph type="sldNum" sz="quarter" idx="12"/>
          </p:nvPr>
        </p:nvSpPr>
        <p:spPr/>
        <p:txBody>
          <a:bodyPr/>
          <a:lstStyle/>
          <a:p>
            <a:fld id="{08A8661F-1CDE-4F7E-AE93-7F9785FD6839}" type="slidenum">
              <a:rPr lang="en-US" smtClean="0"/>
              <a:pPr/>
              <a:t>7</a:t>
            </a:fld>
            <a:endParaRPr lang="en-US"/>
          </a:p>
        </p:txBody>
      </p:sp>
      <p:grpSp>
        <p:nvGrpSpPr>
          <p:cNvPr id="3"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xmlns="" val="860675078"/>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0" end="0"/>
                                            </p:txEl>
                                          </p:spTgt>
                                        </p:tgtEl>
                                        <p:attrNameLst>
                                          <p:attrName>style.color</p:attrName>
                                        </p:attrNameLst>
                                      </p:cBhvr>
                                      <p:to>
                                        <a:srgbClr val="000000"/>
                                      </p:to>
                                    </p:animClr>
                                    <p:animClr clrSpc="rgb" dir="cw">
                                      <p:cBhvr>
                                        <p:cTn id="7" dur="500" fill="hold"/>
                                        <p:tgtEl>
                                          <p:spTgt spid="6">
                                            <p:txEl>
                                              <p:pRg st="0" end="0"/>
                                            </p:txEl>
                                          </p:spTgt>
                                        </p:tgtEl>
                                        <p:attrNameLst>
                                          <p:attrName>fillcolor</p:attrName>
                                        </p:attrNameLst>
                                      </p:cBhvr>
                                      <p:to>
                                        <a:srgbClr val="000000"/>
                                      </p:to>
                                    </p:animClr>
                                    <p:set>
                                      <p:cBhvr>
                                        <p:cTn id="8" dur="500" fill="hold"/>
                                        <p:tgtEl>
                                          <p:spTgt spid="6">
                                            <p:txEl>
                                              <p:pRg st="0" end="0"/>
                                            </p:txEl>
                                          </p:spTgt>
                                        </p:tgtEl>
                                        <p:attrNameLst>
                                          <p:attrName>fill.type</p:attrName>
                                        </p:attrNameLst>
                                      </p:cBhvr>
                                      <p:to>
                                        <p:strVal val="solid"/>
                                      </p:to>
                                    </p:set>
                                    <p:set>
                                      <p:cBhvr>
                                        <p:cTn id="9" dur="500" fill="hold"/>
                                        <p:tgtEl>
                                          <p:spTgt spid="6">
                                            <p:txEl>
                                              <p:pRg st="0" end="0"/>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1" end="1"/>
                                            </p:txEl>
                                          </p:spTgt>
                                        </p:tgtEl>
                                        <p:attrNameLst>
                                          <p:attrName>style.color</p:attrName>
                                        </p:attrNameLst>
                                      </p:cBhvr>
                                      <p:to>
                                        <a:srgbClr val="000000"/>
                                      </p:to>
                                    </p:animClr>
                                    <p:animClr clrSpc="rgb" dir="cw">
                                      <p:cBhvr>
                                        <p:cTn id="14" dur="500" fill="hold"/>
                                        <p:tgtEl>
                                          <p:spTgt spid="6">
                                            <p:txEl>
                                              <p:pRg st="1" end="1"/>
                                            </p:txEl>
                                          </p:spTgt>
                                        </p:tgtEl>
                                        <p:attrNameLst>
                                          <p:attrName>fillcolor</p:attrName>
                                        </p:attrNameLst>
                                      </p:cBhvr>
                                      <p:to>
                                        <a:srgbClr val="000000"/>
                                      </p:to>
                                    </p:animClr>
                                    <p:set>
                                      <p:cBhvr>
                                        <p:cTn id="15" dur="500" fill="hold"/>
                                        <p:tgtEl>
                                          <p:spTgt spid="6">
                                            <p:txEl>
                                              <p:pRg st="1" end="1"/>
                                            </p:txEl>
                                          </p:spTgt>
                                        </p:tgtEl>
                                        <p:attrNameLst>
                                          <p:attrName>fill.type</p:attrName>
                                        </p:attrNameLst>
                                      </p:cBhvr>
                                      <p:to>
                                        <p:strVal val="solid"/>
                                      </p:to>
                                    </p:set>
                                    <p:set>
                                      <p:cBhvr>
                                        <p:cTn id="16" dur="500" fill="hold"/>
                                        <p:tgtEl>
                                          <p:spTgt spid="6">
                                            <p:txEl>
                                              <p:pRg st="1" end="1"/>
                                            </p:txEl>
                                          </p:spTgt>
                                        </p:tgtEl>
                                        <p:attrNameLst>
                                          <p:attrName>fill.on</p:attrName>
                                        </p:attrNameLst>
                                      </p:cBhvr>
                                      <p:to>
                                        <p:strVal val="true"/>
                                      </p:to>
                                    </p:set>
                                  </p:childTnLst>
                                </p:cTn>
                              </p:par>
                            </p:childTnLst>
                          </p:cTn>
                        </p:par>
                      </p:childTnLst>
                    </p:cTn>
                  </p:par>
                  <p:par>
                    <p:cTn id="17" fill="hold">
                      <p:stCondLst>
                        <p:cond delay="indefinite"/>
                      </p:stCondLst>
                      <p:childTnLst>
                        <p:par>
                          <p:cTn id="18" fill="hold">
                            <p:stCondLst>
                              <p:cond delay="0"/>
                            </p:stCondLst>
                            <p:childTnLst>
                              <p:par>
                                <p:cTn id="19" presetID="19" presetClass="emph" presetSubtype="0" fill="hold" nodeType="clickEffect">
                                  <p:stCondLst>
                                    <p:cond delay="0"/>
                                  </p:stCondLst>
                                  <p:childTnLst>
                                    <p:animClr clrSpc="rgb" dir="cw">
                                      <p:cBhvr override="childStyle">
                                        <p:cTn id="20" dur="500" fill="hold"/>
                                        <p:tgtEl>
                                          <p:spTgt spid="6">
                                            <p:txEl>
                                              <p:pRg st="2" end="2"/>
                                            </p:txEl>
                                          </p:spTgt>
                                        </p:tgtEl>
                                        <p:attrNameLst>
                                          <p:attrName>style.color</p:attrName>
                                        </p:attrNameLst>
                                      </p:cBhvr>
                                      <p:to>
                                        <a:srgbClr val="000000"/>
                                      </p:to>
                                    </p:animClr>
                                    <p:animClr clrSpc="rgb" dir="cw">
                                      <p:cBhvr>
                                        <p:cTn id="21" dur="500" fill="hold"/>
                                        <p:tgtEl>
                                          <p:spTgt spid="6">
                                            <p:txEl>
                                              <p:pRg st="2" end="2"/>
                                            </p:txEl>
                                          </p:spTgt>
                                        </p:tgtEl>
                                        <p:attrNameLst>
                                          <p:attrName>fillcolor</p:attrName>
                                        </p:attrNameLst>
                                      </p:cBhvr>
                                      <p:to>
                                        <a:srgbClr val="000000"/>
                                      </p:to>
                                    </p:animClr>
                                    <p:set>
                                      <p:cBhvr>
                                        <p:cTn id="22" dur="500" fill="hold"/>
                                        <p:tgtEl>
                                          <p:spTgt spid="6">
                                            <p:txEl>
                                              <p:pRg st="2" end="2"/>
                                            </p:txEl>
                                          </p:spTgt>
                                        </p:tgtEl>
                                        <p:attrNameLst>
                                          <p:attrName>fill.type</p:attrName>
                                        </p:attrNameLst>
                                      </p:cBhvr>
                                      <p:to>
                                        <p:strVal val="solid"/>
                                      </p:to>
                                    </p:set>
                                    <p:set>
                                      <p:cBhvr>
                                        <p:cTn id="23" dur="500" fill="hold"/>
                                        <p:tgtEl>
                                          <p:spTgt spid="6">
                                            <p:txEl>
                                              <p:pRg st="2" end="2"/>
                                            </p:txEl>
                                          </p:spTgt>
                                        </p:tgtEl>
                                        <p:attrNameLst>
                                          <p:attrName>fill.on</p:attrName>
                                        </p:attrNameLst>
                                      </p:cBhvr>
                                      <p:to>
                                        <p:strVal val="true"/>
                                      </p:to>
                                    </p:set>
                                  </p:childTnLst>
                                </p:cTn>
                              </p:par>
                            </p:childTnLst>
                          </p:cTn>
                        </p:par>
                      </p:childTnLst>
                    </p:cTn>
                  </p:par>
                  <p:par>
                    <p:cTn id="24" fill="hold">
                      <p:stCondLst>
                        <p:cond delay="indefinite"/>
                      </p:stCondLst>
                      <p:childTnLst>
                        <p:par>
                          <p:cTn id="25" fill="hold">
                            <p:stCondLst>
                              <p:cond delay="0"/>
                            </p:stCondLst>
                            <p:childTnLst>
                              <p:par>
                                <p:cTn id="26" presetID="19" presetClass="emph" presetSubtype="0" fill="hold" nodeType="clickEffect">
                                  <p:stCondLst>
                                    <p:cond delay="0"/>
                                  </p:stCondLst>
                                  <p:childTnLst>
                                    <p:animClr clrSpc="rgb" dir="cw">
                                      <p:cBhvr override="childStyle">
                                        <p:cTn id="27" dur="500" fill="hold"/>
                                        <p:tgtEl>
                                          <p:spTgt spid="6">
                                            <p:txEl>
                                              <p:pRg st="3" end="3"/>
                                            </p:txEl>
                                          </p:spTgt>
                                        </p:tgtEl>
                                        <p:attrNameLst>
                                          <p:attrName>style.color</p:attrName>
                                        </p:attrNameLst>
                                      </p:cBhvr>
                                      <p:to>
                                        <a:srgbClr val="000000"/>
                                      </p:to>
                                    </p:animClr>
                                    <p:animClr clrSpc="rgb" dir="cw">
                                      <p:cBhvr>
                                        <p:cTn id="28" dur="500" fill="hold"/>
                                        <p:tgtEl>
                                          <p:spTgt spid="6">
                                            <p:txEl>
                                              <p:pRg st="3" end="3"/>
                                            </p:txEl>
                                          </p:spTgt>
                                        </p:tgtEl>
                                        <p:attrNameLst>
                                          <p:attrName>fillcolor</p:attrName>
                                        </p:attrNameLst>
                                      </p:cBhvr>
                                      <p:to>
                                        <a:srgbClr val="000000"/>
                                      </p:to>
                                    </p:animClr>
                                    <p:set>
                                      <p:cBhvr>
                                        <p:cTn id="29" dur="500" fill="hold"/>
                                        <p:tgtEl>
                                          <p:spTgt spid="6">
                                            <p:txEl>
                                              <p:pRg st="3" end="3"/>
                                            </p:txEl>
                                          </p:spTgt>
                                        </p:tgtEl>
                                        <p:attrNameLst>
                                          <p:attrName>fill.type</p:attrName>
                                        </p:attrNameLst>
                                      </p:cBhvr>
                                      <p:to>
                                        <p:strVal val="solid"/>
                                      </p:to>
                                    </p:set>
                                    <p:set>
                                      <p:cBhvr>
                                        <p:cTn id="30" dur="500" fill="hold"/>
                                        <p:tgtEl>
                                          <p:spTgt spid="6">
                                            <p:txEl>
                                              <p:pRg st="3" end="3"/>
                                            </p:txEl>
                                          </p:spTgt>
                                        </p:tgtEl>
                                        <p:attrNameLst>
                                          <p:attrName>fill.on</p:attrName>
                                        </p:attrNameLst>
                                      </p:cBhvr>
                                      <p:to>
                                        <p:strVal val="true"/>
                                      </p:to>
                                    </p:set>
                                  </p:childTnLst>
                                </p:cTn>
                              </p:par>
                            </p:childTnLst>
                          </p:cTn>
                        </p:par>
                      </p:childTnLst>
                    </p:cTn>
                  </p:par>
                  <p:par>
                    <p:cTn id="31" fill="hold">
                      <p:stCondLst>
                        <p:cond delay="indefinite"/>
                      </p:stCondLst>
                      <p:childTnLst>
                        <p:par>
                          <p:cTn id="32" fill="hold">
                            <p:stCondLst>
                              <p:cond delay="0"/>
                            </p:stCondLst>
                            <p:childTnLst>
                              <p:par>
                                <p:cTn id="33" presetID="19" presetClass="emph" presetSubtype="0" fill="hold" nodeType="clickEffect">
                                  <p:stCondLst>
                                    <p:cond delay="0"/>
                                  </p:stCondLst>
                                  <p:childTnLst>
                                    <p:animClr clrSpc="rgb" dir="cw">
                                      <p:cBhvr override="childStyle">
                                        <p:cTn id="34" dur="500" fill="hold"/>
                                        <p:tgtEl>
                                          <p:spTgt spid="6">
                                            <p:txEl>
                                              <p:pRg st="4" end="4"/>
                                            </p:txEl>
                                          </p:spTgt>
                                        </p:tgtEl>
                                        <p:attrNameLst>
                                          <p:attrName>style.color</p:attrName>
                                        </p:attrNameLst>
                                      </p:cBhvr>
                                      <p:to>
                                        <a:srgbClr val="000000"/>
                                      </p:to>
                                    </p:animClr>
                                    <p:animClr clrSpc="rgb" dir="cw">
                                      <p:cBhvr>
                                        <p:cTn id="35" dur="500" fill="hold"/>
                                        <p:tgtEl>
                                          <p:spTgt spid="6">
                                            <p:txEl>
                                              <p:pRg st="4" end="4"/>
                                            </p:txEl>
                                          </p:spTgt>
                                        </p:tgtEl>
                                        <p:attrNameLst>
                                          <p:attrName>fillcolor</p:attrName>
                                        </p:attrNameLst>
                                      </p:cBhvr>
                                      <p:to>
                                        <a:srgbClr val="000000"/>
                                      </p:to>
                                    </p:animClr>
                                    <p:set>
                                      <p:cBhvr>
                                        <p:cTn id="36" dur="500" fill="hold"/>
                                        <p:tgtEl>
                                          <p:spTgt spid="6">
                                            <p:txEl>
                                              <p:pRg st="4" end="4"/>
                                            </p:txEl>
                                          </p:spTgt>
                                        </p:tgtEl>
                                        <p:attrNameLst>
                                          <p:attrName>fill.type</p:attrName>
                                        </p:attrNameLst>
                                      </p:cBhvr>
                                      <p:to>
                                        <p:strVal val="solid"/>
                                      </p:to>
                                    </p:set>
                                    <p:set>
                                      <p:cBhvr>
                                        <p:cTn id="37" dur="500" fill="hold"/>
                                        <p:tgtEl>
                                          <p:spTgt spid="6">
                                            <p:txEl>
                                              <p:pRg st="4" end="4"/>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0" y="735271"/>
            <a:ext cx="8458199" cy="954107"/>
          </a:xfrm>
          <a:prstGeom prst="rect">
            <a:avLst/>
          </a:prstGeom>
          <a:noFill/>
        </p:spPr>
        <p:txBody>
          <a:bodyPr wrap="square" rtlCol="0">
            <a:spAutoFit/>
          </a:bodyPr>
          <a:lstStyle/>
          <a:p>
            <a:r>
              <a:rPr lang="en-GB" sz="2400" b="1" dirty="0">
                <a:latin typeface="Candara" panose="020E0502030303020204" pitchFamily="34" charset="0"/>
              </a:rPr>
              <a:t>War Against Terrorism</a:t>
            </a:r>
            <a:r>
              <a:rPr lang="en-US" sz="2800" b="1" dirty="0">
                <a:latin typeface="Candara" panose="020E0502030303020204" pitchFamily="34" charset="0"/>
              </a:rPr>
              <a:t> </a:t>
            </a:r>
          </a:p>
          <a:p>
            <a:endParaRPr lang="en-US" sz="2800" dirty="0">
              <a:solidFill>
                <a:srgbClr val="002060"/>
              </a:solidFill>
              <a:latin typeface="Candara" pitchFamily="34" charset="0"/>
              <a:cs typeface="Arial" pitchFamily="34" charset="0"/>
            </a:endParaRPr>
          </a:p>
        </p:txBody>
      </p:sp>
      <p:sp>
        <p:nvSpPr>
          <p:cNvPr id="6" name="TextBox 5"/>
          <p:cNvSpPr txBox="1"/>
          <p:nvPr/>
        </p:nvSpPr>
        <p:spPr>
          <a:xfrm>
            <a:off x="603279" y="1759066"/>
            <a:ext cx="8020022" cy="1754326"/>
          </a:xfrm>
          <a:prstGeom prst="rect">
            <a:avLst/>
          </a:prstGeom>
          <a:noFill/>
        </p:spPr>
        <p:txBody>
          <a:bodyPr wrap="square" rtlCol="0">
            <a:spAutoFit/>
          </a:bodyPr>
          <a:lstStyle/>
          <a:p>
            <a:pPr marL="457200" indent="-457200">
              <a:lnSpc>
                <a:spcPct val="150000"/>
              </a:lnSpc>
              <a:buFont typeface="Arial" panose="020B0604020202020204" pitchFamily="34" charset="0"/>
              <a:buChar char="•"/>
            </a:pPr>
            <a:r>
              <a:rPr lang="en-US" b="1" dirty="0"/>
              <a:t>Steps by Pakistan (Contd..)</a:t>
            </a:r>
          </a:p>
          <a:p>
            <a:pPr marL="457200" indent="-457200">
              <a:lnSpc>
                <a:spcPct val="150000"/>
              </a:lnSpc>
              <a:buFont typeface="Arial" panose="020B0604020202020204" pitchFamily="34" charset="0"/>
              <a:buChar char="•"/>
            </a:pPr>
            <a:r>
              <a:rPr lang="en-US" i="1" dirty="0"/>
              <a:t>Extremism on the Rise</a:t>
            </a:r>
          </a:p>
          <a:p>
            <a:pPr marL="457200" indent="-457200">
              <a:lnSpc>
                <a:spcPct val="150000"/>
              </a:lnSpc>
              <a:buFont typeface="Arial" panose="020B0604020202020204" pitchFamily="34" charset="0"/>
              <a:buChar char="•"/>
            </a:pPr>
            <a:r>
              <a:rPr lang="en-US" dirty="0" err="1"/>
              <a:t>Lal</a:t>
            </a:r>
            <a:r>
              <a:rPr lang="en-US" dirty="0"/>
              <a:t> </a:t>
            </a:r>
            <a:r>
              <a:rPr lang="en-US" dirty="0" err="1"/>
              <a:t>Masjid</a:t>
            </a:r>
            <a:r>
              <a:rPr lang="en-US" dirty="0"/>
              <a:t> Operation</a:t>
            </a:r>
          </a:p>
          <a:p>
            <a:pPr marL="457200" indent="-457200">
              <a:lnSpc>
                <a:spcPct val="150000"/>
              </a:lnSpc>
              <a:buFont typeface="Arial" panose="020B0604020202020204" pitchFamily="34" charset="0"/>
              <a:buChar char="•"/>
            </a:pPr>
            <a:r>
              <a:rPr lang="en-US" dirty="0"/>
              <a:t>Swat Taliban, Waziristan Taliban and other militants and Taliban joined hands</a:t>
            </a:r>
          </a:p>
        </p:txBody>
      </p:sp>
      <p:sp>
        <p:nvSpPr>
          <p:cNvPr id="2" name="Slide Number Placeholder 1"/>
          <p:cNvSpPr>
            <a:spLocks noGrp="1"/>
          </p:cNvSpPr>
          <p:nvPr>
            <p:ph type="sldNum" sz="quarter" idx="12"/>
          </p:nvPr>
        </p:nvSpPr>
        <p:spPr/>
        <p:txBody>
          <a:bodyPr/>
          <a:lstStyle/>
          <a:p>
            <a:fld id="{08A8661F-1CDE-4F7E-AE93-7F9785FD6839}" type="slidenum">
              <a:rPr lang="en-US" smtClean="0"/>
              <a:pPr/>
              <a:t>8</a:t>
            </a:fld>
            <a:endParaRPr lang="en-US"/>
          </a:p>
        </p:txBody>
      </p:sp>
      <p:grpSp>
        <p:nvGrpSpPr>
          <p:cNvPr id="3"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xmlns="" val="860675078"/>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0" end="0"/>
                                            </p:txEl>
                                          </p:spTgt>
                                        </p:tgtEl>
                                        <p:attrNameLst>
                                          <p:attrName>style.color</p:attrName>
                                        </p:attrNameLst>
                                      </p:cBhvr>
                                      <p:to>
                                        <a:srgbClr val="000000"/>
                                      </p:to>
                                    </p:animClr>
                                    <p:animClr clrSpc="rgb" dir="cw">
                                      <p:cBhvr>
                                        <p:cTn id="7" dur="500" fill="hold"/>
                                        <p:tgtEl>
                                          <p:spTgt spid="6">
                                            <p:txEl>
                                              <p:pRg st="0" end="0"/>
                                            </p:txEl>
                                          </p:spTgt>
                                        </p:tgtEl>
                                        <p:attrNameLst>
                                          <p:attrName>fillcolor</p:attrName>
                                        </p:attrNameLst>
                                      </p:cBhvr>
                                      <p:to>
                                        <a:srgbClr val="000000"/>
                                      </p:to>
                                    </p:animClr>
                                    <p:set>
                                      <p:cBhvr>
                                        <p:cTn id="8" dur="500" fill="hold"/>
                                        <p:tgtEl>
                                          <p:spTgt spid="6">
                                            <p:txEl>
                                              <p:pRg st="0" end="0"/>
                                            </p:txEl>
                                          </p:spTgt>
                                        </p:tgtEl>
                                        <p:attrNameLst>
                                          <p:attrName>fill.type</p:attrName>
                                        </p:attrNameLst>
                                      </p:cBhvr>
                                      <p:to>
                                        <p:strVal val="solid"/>
                                      </p:to>
                                    </p:set>
                                    <p:set>
                                      <p:cBhvr>
                                        <p:cTn id="9" dur="500" fill="hold"/>
                                        <p:tgtEl>
                                          <p:spTgt spid="6">
                                            <p:txEl>
                                              <p:pRg st="0" end="0"/>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1" end="1"/>
                                            </p:txEl>
                                          </p:spTgt>
                                        </p:tgtEl>
                                        <p:attrNameLst>
                                          <p:attrName>style.color</p:attrName>
                                        </p:attrNameLst>
                                      </p:cBhvr>
                                      <p:to>
                                        <a:srgbClr val="000000"/>
                                      </p:to>
                                    </p:animClr>
                                    <p:animClr clrSpc="rgb" dir="cw">
                                      <p:cBhvr>
                                        <p:cTn id="14" dur="500" fill="hold"/>
                                        <p:tgtEl>
                                          <p:spTgt spid="6">
                                            <p:txEl>
                                              <p:pRg st="1" end="1"/>
                                            </p:txEl>
                                          </p:spTgt>
                                        </p:tgtEl>
                                        <p:attrNameLst>
                                          <p:attrName>fillcolor</p:attrName>
                                        </p:attrNameLst>
                                      </p:cBhvr>
                                      <p:to>
                                        <a:srgbClr val="000000"/>
                                      </p:to>
                                    </p:animClr>
                                    <p:set>
                                      <p:cBhvr>
                                        <p:cTn id="15" dur="500" fill="hold"/>
                                        <p:tgtEl>
                                          <p:spTgt spid="6">
                                            <p:txEl>
                                              <p:pRg st="1" end="1"/>
                                            </p:txEl>
                                          </p:spTgt>
                                        </p:tgtEl>
                                        <p:attrNameLst>
                                          <p:attrName>fill.type</p:attrName>
                                        </p:attrNameLst>
                                      </p:cBhvr>
                                      <p:to>
                                        <p:strVal val="solid"/>
                                      </p:to>
                                    </p:set>
                                    <p:set>
                                      <p:cBhvr>
                                        <p:cTn id="16" dur="500" fill="hold"/>
                                        <p:tgtEl>
                                          <p:spTgt spid="6">
                                            <p:txEl>
                                              <p:pRg st="1" end="1"/>
                                            </p:txEl>
                                          </p:spTgt>
                                        </p:tgtEl>
                                        <p:attrNameLst>
                                          <p:attrName>fill.on</p:attrName>
                                        </p:attrNameLst>
                                      </p:cBhvr>
                                      <p:to>
                                        <p:strVal val="true"/>
                                      </p:to>
                                    </p:set>
                                  </p:childTnLst>
                                </p:cTn>
                              </p:par>
                            </p:childTnLst>
                          </p:cTn>
                        </p:par>
                      </p:childTnLst>
                    </p:cTn>
                  </p:par>
                  <p:par>
                    <p:cTn id="17" fill="hold">
                      <p:stCondLst>
                        <p:cond delay="indefinite"/>
                      </p:stCondLst>
                      <p:childTnLst>
                        <p:par>
                          <p:cTn id="18" fill="hold">
                            <p:stCondLst>
                              <p:cond delay="0"/>
                            </p:stCondLst>
                            <p:childTnLst>
                              <p:par>
                                <p:cTn id="19" presetID="19" presetClass="emph" presetSubtype="0" fill="hold" nodeType="clickEffect">
                                  <p:stCondLst>
                                    <p:cond delay="0"/>
                                  </p:stCondLst>
                                  <p:childTnLst>
                                    <p:animClr clrSpc="rgb" dir="cw">
                                      <p:cBhvr override="childStyle">
                                        <p:cTn id="20" dur="500" fill="hold"/>
                                        <p:tgtEl>
                                          <p:spTgt spid="6">
                                            <p:txEl>
                                              <p:pRg st="2" end="2"/>
                                            </p:txEl>
                                          </p:spTgt>
                                        </p:tgtEl>
                                        <p:attrNameLst>
                                          <p:attrName>style.color</p:attrName>
                                        </p:attrNameLst>
                                      </p:cBhvr>
                                      <p:to>
                                        <a:srgbClr val="000000"/>
                                      </p:to>
                                    </p:animClr>
                                    <p:animClr clrSpc="rgb" dir="cw">
                                      <p:cBhvr>
                                        <p:cTn id="21" dur="500" fill="hold"/>
                                        <p:tgtEl>
                                          <p:spTgt spid="6">
                                            <p:txEl>
                                              <p:pRg st="2" end="2"/>
                                            </p:txEl>
                                          </p:spTgt>
                                        </p:tgtEl>
                                        <p:attrNameLst>
                                          <p:attrName>fillcolor</p:attrName>
                                        </p:attrNameLst>
                                      </p:cBhvr>
                                      <p:to>
                                        <a:srgbClr val="000000"/>
                                      </p:to>
                                    </p:animClr>
                                    <p:set>
                                      <p:cBhvr>
                                        <p:cTn id="22" dur="500" fill="hold"/>
                                        <p:tgtEl>
                                          <p:spTgt spid="6">
                                            <p:txEl>
                                              <p:pRg st="2" end="2"/>
                                            </p:txEl>
                                          </p:spTgt>
                                        </p:tgtEl>
                                        <p:attrNameLst>
                                          <p:attrName>fill.type</p:attrName>
                                        </p:attrNameLst>
                                      </p:cBhvr>
                                      <p:to>
                                        <p:strVal val="solid"/>
                                      </p:to>
                                    </p:set>
                                    <p:set>
                                      <p:cBhvr>
                                        <p:cTn id="23" dur="500" fill="hold"/>
                                        <p:tgtEl>
                                          <p:spTgt spid="6">
                                            <p:txEl>
                                              <p:pRg st="2" end="2"/>
                                            </p:txEl>
                                          </p:spTgt>
                                        </p:tgtEl>
                                        <p:attrNameLst>
                                          <p:attrName>fill.on</p:attrName>
                                        </p:attrNameLst>
                                      </p:cBhvr>
                                      <p:to>
                                        <p:strVal val="true"/>
                                      </p:to>
                                    </p:set>
                                  </p:childTnLst>
                                </p:cTn>
                              </p:par>
                            </p:childTnLst>
                          </p:cTn>
                        </p:par>
                      </p:childTnLst>
                    </p:cTn>
                  </p:par>
                  <p:par>
                    <p:cTn id="24" fill="hold">
                      <p:stCondLst>
                        <p:cond delay="indefinite"/>
                      </p:stCondLst>
                      <p:childTnLst>
                        <p:par>
                          <p:cTn id="25" fill="hold">
                            <p:stCondLst>
                              <p:cond delay="0"/>
                            </p:stCondLst>
                            <p:childTnLst>
                              <p:par>
                                <p:cTn id="26" presetID="19" presetClass="emph" presetSubtype="0" fill="hold" nodeType="clickEffect">
                                  <p:stCondLst>
                                    <p:cond delay="0"/>
                                  </p:stCondLst>
                                  <p:childTnLst>
                                    <p:animClr clrSpc="rgb" dir="cw">
                                      <p:cBhvr override="childStyle">
                                        <p:cTn id="27" dur="500" fill="hold"/>
                                        <p:tgtEl>
                                          <p:spTgt spid="6">
                                            <p:txEl>
                                              <p:pRg st="3" end="3"/>
                                            </p:txEl>
                                          </p:spTgt>
                                        </p:tgtEl>
                                        <p:attrNameLst>
                                          <p:attrName>style.color</p:attrName>
                                        </p:attrNameLst>
                                      </p:cBhvr>
                                      <p:to>
                                        <a:srgbClr val="000000"/>
                                      </p:to>
                                    </p:animClr>
                                    <p:animClr clrSpc="rgb" dir="cw">
                                      <p:cBhvr>
                                        <p:cTn id="28" dur="500" fill="hold"/>
                                        <p:tgtEl>
                                          <p:spTgt spid="6">
                                            <p:txEl>
                                              <p:pRg st="3" end="3"/>
                                            </p:txEl>
                                          </p:spTgt>
                                        </p:tgtEl>
                                        <p:attrNameLst>
                                          <p:attrName>fillcolor</p:attrName>
                                        </p:attrNameLst>
                                      </p:cBhvr>
                                      <p:to>
                                        <a:srgbClr val="000000"/>
                                      </p:to>
                                    </p:animClr>
                                    <p:set>
                                      <p:cBhvr>
                                        <p:cTn id="29" dur="500" fill="hold"/>
                                        <p:tgtEl>
                                          <p:spTgt spid="6">
                                            <p:txEl>
                                              <p:pRg st="3" end="3"/>
                                            </p:txEl>
                                          </p:spTgt>
                                        </p:tgtEl>
                                        <p:attrNameLst>
                                          <p:attrName>fill.type</p:attrName>
                                        </p:attrNameLst>
                                      </p:cBhvr>
                                      <p:to>
                                        <p:strVal val="solid"/>
                                      </p:to>
                                    </p:set>
                                    <p:set>
                                      <p:cBhvr>
                                        <p:cTn id="30" dur="500" fill="hold"/>
                                        <p:tgtEl>
                                          <p:spTgt spid="6">
                                            <p:txEl>
                                              <p:pRg st="3" end="3"/>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0" y="735271"/>
            <a:ext cx="8458199" cy="954107"/>
          </a:xfrm>
          <a:prstGeom prst="rect">
            <a:avLst/>
          </a:prstGeom>
          <a:noFill/>
        </p:spPr>
        <p:txBody>
          <a:bodyPr wrap="square" rtlCol="0">
            <a:spAutoFit/>
          </a:bodyPr>
          <a:lstStyle/>
          <a:p>
            <a:r>
              <a:rPr lang="en-GB" sz="2400" b="1" dirty="0">
                <a:latin typeface="Candara" panose="020E0502030303020204" pitchFamily="34" charset="0"/>
              </a:rPr>
              <a:t>War Against Terrorism</a:t>
            </a:r>
            <a:r>
              <a:rPr lang="en-US" sz="2800" b="1" dirty="0">
                <a:latin typeface="Candara" panose="020E0502030303020204" pitchFamily="34" charset="0"/>
              </a:rPr>
              <a:t> </a:t>
            </a:r>
          </a:p>
          <a:p>
            <a:endParaRPr lang="en-US" sz="2800" dirty="0">
              <a:solidFill>
                <a:srgbClr val="002060"/>
              </a:solidFill>
              <a:latin typeface="Candara" pitchFamily="34" charset="0"/>
              <a:cs typeface="Arial" pitchFamily="34" charset="0"/>
            </a:endParaRPr>
          </a:p>
        </p:txBody>
      </p:sp>
      <p:sp>
        <p:nvSpPr>
          <p:cNvPr id="6" name="TextBox 5"/>
          <p:cNvSpPr txBox="1"/>
          <p:nvPr/>
        </p:nvSpPr>
        <p:spPr>
          <a:xfrm>
            <a:off x="603279" y="1759066"/>
            <a:ext cx="8020022" cy="3831818"/>
          </a:xfrm>
          <a:prstGeom prst="rect">
            <a:avLst/>
          </a:prstGeom>
          <a:noFill/>
        </p:spPr>
        <p:txBody>
          <a:bodyPr wrap="square" rtlCol="0">
            <a:spAutoFit/>
          </a:bodyPr>
          <a:lstStyle/>
          <a:p>
            <a:pPr marL="457200" indent="-457200">
              <a:lnSpc>
                <a:spcPct val="150000"/>
              </a:lnSpc>
              <a:buFont typeface="Arial" panose="020B0604020202020204" pitchFamily="34" charset="0"/>
              <a:buChar char="•"/>
            </a:pPr>
            <a:r>
              <a:rPr lang="en-US" b="1" dirty="0"/>
              <a:t>Steps by Pakistan (Contd..)</a:t>
            </a:r>
          </a:p>
          <a:p>
            <a:pPr marL="457200" indent="-457200">
              <a:lnSpc>
                <a:spcPct val="150000"/>
              </a:lnSpc>
              <a:buFont typeface="Arial" panose="020B0604020202020204" pitchFamily="34" charset="0"/>
              <a:buChar char="•"/>
            </a:pPr>
            <a:r>
              <a:rPr lang="en-US" i="1" dirty="0"/>
              <a:t>Counter Militancy Efforts</a:t>
            </a:r>
          </a:p>
          <a:p>
            <a:pPr marL="457200" indent="-457200">
              <a:lnSpc>
                <a:spcPct val="150000"/>
              </a:lnSpc>
              <a:buFont typeface="Arial" panose="020B0604020202020204" pitchFamily="34" charset="0"/>
              <a:buChar char="•"/>
            </a:pPr>
            <a:r>
              <a:rPr lang="en-US" dirty="0"/>
              <a:t>Pakistan made peace agreements with the Taliban but when they violated the </a:t>
            </a:r>
            <a:r>
              <a:rPr lang="en-US" dirty="0" err="1"/>
              <a:t>Nizam</a:t>
            </a:r>
            <a:r>
              <a:rPr lang="en-US" dirty="0"/>
              <a:t>-e-</a:t>
            </a:r>
            <a:r>
              <a:rPr lang="en-US" dirty="0" err="1"/>
              <a:t>Adl</a:t>
            </a:r>
            <a:r>
              <a:rPr lang="en-US" dirty="0"/>
              <a:t> Regulation 2009 in the </a:t>
            </a:r>
            <a:r>
              <a:rPr lang="en-US" dirty="0" err="1"/>
              <a:t>Malakand</a:t>
            </a:r>
            <a:r>
              <a:rPr lang="en-US" dirty="0"/>
              <a:t> Division, Pakistan took the strategic decision to launch military operations aimed at </a:t>
            </a:r>
            <a:r>
              <a:rPr lang="en-US" dirty="0" err="1"/>
              <a:t>marginalising</a:t>
            </a:r>
            <a:r>
              <a:rPr lang="en-US" dirty="0"/>
              <a:t> and eliminating terrorist outfits from tribal areas.</a:t>
            </a:r>
          </a:p>
          <a:p>
            <a:pPr marL="457200" indent="-457200">
              <a:lnSpc>
                <a:spcPct val="150000"/>
              </a:lnSpc>
              <a:buFont typeface="Arial" panose="020B0604020202020204" pitchFamily="34" charset="0"/>
              <a:buChar char="•"/>
            </a:pPr>
            <a:r>
              <a:rPr lang="en-US" dirty="0"/>
              <a:t>The operations in South Waziristan were initially unsuccessful – many Pakistani soldiers lost their lives in search operations or surrendered to the militants.</a:t>
            </a:r>
          </a:p>
          <a:p>
            <a:pPr marL="457200" indent="-457200">
              <a:lnSpc>
                <a:spcPct val="150000"/>
              </a:lnSpc>
              <a:buFont typeface="Arial" panose="020B0604020202020204" pitchFamily="34" charset="0"/>
              <a:buChar char="•"/>
            </a:pPr>
            <a:endParaRPr lang="en-US" dirty="0"/>
          </a:p>
        </p:txBody>
      </p:sp>
      <p:sp>
        <p:nvSpPr>
          <p:cNvPr id="2" name="Slide Number Placeholder 1"/>
          <p:cNvSpPr>
            <a:spLocks noGrp="1"/>
          </p:cNvSpPr>
          <p:nvPr>
            <p:ph type="sldNum" sz="quarter" idx="12"/>
          </p:nvPr>
        </p:nvSpPr>
        <p:spPr/>
        <p:txBody>
          <a:bodyPr/>
          <a:lstStyle/>
          <a:p>
            <a:fld id="{08A8661F-1CDE-4F7E-AE93-7F9785FD6839}" type="slidenum">
              <a:rPr lang="en-US" smtClean="0"/>
              <a:pPr/>
              <a:t>9</a:t>
            </a:fld>
            <a:endParaRPr lang="en-US"/>
          </a:p>
        </p:txBody>
      </p:sp>
      <p:grpSp>
        <p:nvGrpSpPr>
          <p:cNvPr id="3"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xmlns="" val="860675078"/>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0" end="0"/>
                                            </p:txEl>
                                          </p:spTgt>
                                        </p:tgtEl>
                                        <p:attrNameLst>
                                          <p:attrName>style.color</p:attrName>
                                        </p:attrNameLst>
                                      </p:cBhvr>
                                      <p:to>
                                        <a:srgbClr val="000000"/>
                                      </p:to>
                                    </p:animClr>
                                    <p:animClr clrSpc="rgb" dir="cw">
                                      <p:cBhvr>
                                        <p:cTn id="7" dur="500" fill="hold"/>
                                        <p:tgtEl>
                                          <p:spTgt spid="6">
                                            <p:txEl>
                                              <p:pRg st="0" end="0"/>
                                            </p:txEl>
                                          </p:spTgt>
                                        </p:tgtEl>
                                        <p:attrNameLst>
                                          <p:attrName>fillcolor</p:attrName>
                                        </p:attrNameLst>
                                      </p:cBhvr>
                                      <p:to>
                                        <a:srgbClr val="000000"/>
                                      </p:to>
                                    </p:animClr>
                                    <p:set>
                                      <p:cBhvr>
                                        <p:cTn id="8" dur="500" fill="hold"/>
                                        <p:tgtEl>
                                          <p:spTgt spid="6">
                                            <p:txEl>
                                              <p:pRg st="0" end="0"/>
                                            </p:txEl>
                                          </p:spTgt>
                                        </p:tgtEl>
                                        <p:attrNameLst>
                                          <p:attrName>fill.type</p:attrName>
                                        </p:attrNameLst>
                                      </p:cBhvr>
                                      <p:to>
                                        <p:strVal val="solid"/>
                                      </p:to>
                                    </p:set>
                                    <p:set>
                                      <p:cBhvr>
                                        <p:cTn id="9" dur="500" fill="hold"/>
                                        <p:tgtEl>
                                          <p:spTgt spid="6">
                                            <p:txEl>
                                              <p:pRg st="0" end="0"/>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1" end="1"/>
                                            </p:txEl>
                                          </p:spTgt>
                                        </p:tgtEl>
                                        <p:attrNameLst>
                                          <p:attrName>style.color</p:attrName>
                                        </p:attrNameLst>
                                      </p:cBhvr>
                                      <p:to>
                                        <a:srgbClr val="000000"/>
                                      </p:to>
                                    </p:animClr>
                                    <p:animClr clrSpc="rgb" dir="cw">
                                      <p:cBhvr>
                                        <p:cTn id="14" dur="500" fill="hold"/>
                                        <p:tgtEl>
                                          <p:spTgt spid="6">
                                            <p:txEl>
                                              <p:pRg st="1" end="1"/>
                                            </p:txEl>
                                          </p:spTgt>
                                        </p:tgtEl>
                                        <p:attrNameLst>
                                          <p:attrName>fillcolor</p:attrName>
                                        </p:attrNameLst>
                                      </p:cBhvr>
                                      <p:to>
                                        <a:srgbClr val="000000"/>
                                      </p:to>
                                    </p:animClr>
                                    <p:set>
                                      <p:cBhvr>
                                        <p:cTn id="15" dur="500" fill="hold"/>
                                        <p:tgtEl>
                                          <p:spTgt spid="6">
                                            <p:txEl>
                                              <p:pRg st="1" end="1"/>
                                            </p:txEl>
                                          </p:spTgt>
                                        </p:tgtEl>
                                        <p:attrNameLst>
                                          <p:attrName>fill.type</p:attrName>
                                        </p:attrNameLst>
                                      </p:cBhvr>
                                      <p:to>
                                        <p:strVal val="solid"/>
                                      </p:to>
                                    </p:set>
                                    <p:set>
                                      <p:cBhvr>
                                        <p:cTn id="16" dur="500" fill="hold"/>
                                        <p:tgtEl>
                                          <p:spTgt spid="6">
                                            <p:txEl>
                                              <p:pRg st="1" end="1"/>
                                            </p:txEl>
                                          </p:spTgt>
                                        </p:tgtEl>
                                        <p:attrNameLst>
                                          <p:attrName>fill.on</p:attrName>
                                        </p:attrNameLst>
                                      </p:cBhvr>
                                      <p:to>
                                        <p:strVal val="true"/>
                                      </p:to>
                                    </p:set>
                                  </p:childTnLst>
                                </p:cTn>
                              </p:par>
                            </p:childTnLst>
                          </p:cTn>
                        </p:par>
                      </p:childTnLst>
                    </p:cTn>
                  </p:par>
                  <p:par>
                    <p:cTn id="17" fill="hold">
                      <p:stCondLst>
                        <p:cond delay="indefinite"/>
                      </p:stCondLst>
                      <p:childTnLst>
                        <p:par>
                          <p:cTn id="18" fill="hold">
                            <p:stCondLst>
                              <p:cond delay="0"/>
                            </p:stCondLst>
                            <p:childTnLst>
                              <p:par>
                                <p:cTn id="19" presetID="19" presetClass="emph" presetSubtype="0" fill="hold" nodeType="clickEffect">
                                  <p:stCondLst>
                                    <p:cond delay="0"/>
                                  </p:stCondLst>
                                  <p:childTnLst>
                                    <p:animClr clrSpc="rgb" dir="cw">
                                      <p:cBhvr override="childStyle">
                                        <p:cTn id="20" dur="500" fill="hold"/>
                                        <p:tgtEl>
                                          <p:spTgt spid="6">
                                            <p:txEl>
                                              <p:pRg st="2" end="2"/>
                                            </p:txEl>
                                          </p:spTgt>
                                        </p:tgtEl>
                                        <p:attrNameLst>
                                          <p:attrName>style.color</p:attrName>
                                        </p:attrNameLst>
                                      </p:cBhvr>
                                      <p:to>
                                        <a:srgbClr val="000000"/>
                                      </p:to>
                                    </p:animClr>
                                    <p:animClr clrSpc="rgb" dir="cw">
                                      <p:cBhvr>
                                        <p:cTn id="21" dur="500" fill="hold"/>
                                        <p:tgtEl>
                                          <p:spTgt spid="6">
                                            <p:txEl>
                                              <p:pRg st="2" end="2"/>
                                            </p:txEl>
                                          </p:spTgt>
                                        </p:tgtEl>
                                        <p:attrNameLst>
                                          <p:attrName>fillcolor</p:attrName>
                                        </p:attrNameLst>
                                      </p:cBhvr>
                                      <p:to>
                                        <a:srgbClr val="000000"/>
                                      </p:to>
                                    </p:animClr>
                                    <p:set>
                                      <p:cBhvr>
                                        <p:cTn id="22" dur="500" fill="hold"/>
                                        <p:tgtEl>
                                          <p:spTgt spid="6">
                                            <p:txEl>
                                              <p:pRg st="2" end="2"/>
                                            </p:txEl>
                                          </p:spTgt>
                                        </p:tgtEl>
                                        <p:attrNameLst>
                                          <p:attrName>fill.type</p:attrName>
                                        </p:attrNameLst>
                                      </p:cBhvr>
                                      <p:to>
                                        <p:strVal val="solid"/>
                                      </p:to>
                                    </p:set>
                                    <p:set>
                                      <p:cBhvr>
                                        <p:cTn id="23" dur="500" fill="hold"/>
                                        <p:tgtEl>
                                          <p:spTgt spid="6">
                                            <p:txEl>
                                              <p:pRg st="2" end="2"/>
                                            </p:txEl>
                                          </p:spTgt>
                                        </p:tgtEl>
                                        <p:attrNameLst>
                                          <p:attrName>fill.on</p:attrName>
                                        </p:attrNameLst>
                                      </p:cBhvr>
                                      <p:to>
                                        <p:strVal val="true"/>
                                      </p:to>
                                    </p:set>
                                  </p:childTnLst>
                                </p:cTn>
                              </p:par>
                            </p:childTnLst>
                          </p:cTn>
                        </p:par>
                      </p:childTnLst>
                    </p:cTn>
                  </p:par>
                  <p:par>
                    <p:cTn id="24" fill="hold">
                      <p:stCondLst>
                        <p:cond delay="indefinite"/>
                      </p:stCondLst>
                      <p:childTnLst>
                        <p:par>
                          <p:cTn id="25" fill="hold">
                            <p:stCondLst>
                              <p:cond delay="0"/>
                            </p:stCondLst>
                            <p:childTnLst>
                              <p:par>
                                <p:cTn id="26" presetID="19" presetClass="emph" presetSubtype="0" fill="hold" nodeType="clickEffect">
                                  <p:stCondLst>
                                    <p:cond delay="0"/>
                                  </p:stCondLst>
                                  <p:childTnLst>
                                    <p:animClr clrSpc="rgb" dir="cw">
                                      <p:cBhvr override="childStyle">
                                        <p:cTn id="27" dur="500" fill="hold"/>
                                        <p:tgtEl>
                                          <p:spTgt spid="6">
                                            <p:txEl>
                                              <p:pRg st="3" end="3"/>
                                            </p:txEl>
                                          </p:spTgt>
                                        </p:tgtEl>
                                        <p:attrNameLst>
                                          <p:attrName>style.color</p:attrName>
                                        </p:attrNameLst>
                                      </p:cBhvr>
                                      <p:to>
                                        <a:srgbClr val="000000"/>
                                      </p:to>
                                    </p:animClr>
                                    <p:animClr clrSpc="rgb" dir="cw">
                                      <p:cBhvr>
                                        <p:cTn id="28" dur="500" fill="hold"/>
                                        <p:tgtEl>
                                          <p:spTgt spid="6">
                                            <p:txEl>
                                              <p:pRg st="3" end="3"/>
                                            </p:txEl>
                                          </p:spTgt>
                                        </p:tgtEl>
                                        <p:attrNameLst>
                                          <p:attrName>fillcolor</p:attrName>
                                        </p:attrNameLst>
                                      </p:cBhvr>
                                      <p:to>
                                        <a:srgbClr val="000000"/>
                                      </p:to>
                                    </p:animClr>
                                    <p:set>
                                      <p:cBhvr>
                                        <p:cTn id="29" dur="500" fill="hold"/>
                                        <p:tgtEl>
                                          <p:spTgt spid="6">
                                            <p:txEl>
                                              <p:pRg st="3" end="3"/>
                                            </p:txEl>
                                          </p:spTgt>
                                        </p:tgtEl>
                                        <p:attrNameLst>
                                          <p:attrName>fill.type</p:attrName>
                                        </p:attrNameLst>
                                      </p:cBhvr>
                                      <p:to>
                                        <p:strVal val="solid"/>
                                      </p:to>
                                    </p:set>
                                    <p:set>
                                      <p:cBhvr>
                                        <p:cTn id="30" dur="500" fill="hold"/>
                                        <p:tgtEl>
                                          <p:spTgt spid="6">
                                            <p:txEl>
                                              <p:pRg st="3" end="3"/>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HDOfficeLightV0">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99</TotalTime>
  <Words>1542</Words>
  <Application>Microsoft Office PowerPoint</Application>
  <PresentationFormat>On-screen Show (4:3)</PresentationFormat>
  <Paragraphs>134</Paragraphs>
  <Slides>19</Slides>
  <Notes>18</Notes>
  <HiddenSlides>0</HiddenSlides>
  <MMClips>0</MMClips>
  <ScaleCrop>false</ScaleCrop>
  <HeadingPairs>
    <vt:vector size="4" baseType="variant">
      <vt:variant>
        <vt:lpstr>Theme</vt:lpstr>
      </vt:variant>
      <vt:variant>
        <vt:i4>2</vt:i4>
      </vt:variant>
      <vt:variant>
        <vt:lpstr>Slide Titles</vt:lpstr>
      </vt:variant>
      <vt:variant>
        <vt:i4>19</vt:i4>
      </vt:variant>
    </vt:vector>
  </HeadingPairs>
  <TitlesOfParts>
    <vt:vector size="21" baseType="lpstr">
      <vt:lpstr>HDOfficeLightV0</vt:lpstr>
      <vt:lpstr>Office Theme</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NTS</dc:creator>
  <cp:lastModifiedBy>Salman</cp:lastModifiedBy>
  <cp:revision>11</cp:revision>
  <dcterms:created xsi:type="dcterms:W3CDTF">2018-07-20T06:05:21Z</dcterms:created>
  <dcterms:modified xsi:type="dcterms:W3CDTF">2020-03-26T21:55:49Z</dcterms:modified>
</cp:coreProperties>
</file>